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0">
  <p:sldMasterIdLst>
    <p:sldMasterId id="2147483648" r:id="rId4"/>
    <p:sldMasterId id="2147483651" r:id="rId5"/>
    <p:sldMasterId id="2147483673" r:id="rId6"/>
  </p:sldMasterIdLst>
  <p:notesMasterIdLst>
    <p:notesMasterId r:id="rId99"/>
  </p:notesMasterIdLst>
  <p:sldIdLst>
    <p:sldId id="347" r:id="rId7"/>
    <p:sldId id="258" r:id="rId8"/>
    <p:sldId id="349" r:id="rId9"/>
    <p:sldId id="360" r:id="rId10"/>
    <p:sldId id="352" r:id="rId11"/>
    <p:sldId id="403" r:id="rId12"/>
    <p:sldId id="365" r:id="rId13"/>
    <p:sldId id="363" r:id="rId14"/>
    <p:sldId id="368" r:id="rId15"/>
    <p:sldId id="370" r:id="rId16"/>
    <p:sldId id="439" r:id="rId17"/>
    <p:sldId id="430" r:id="rId18"/>
    <p:sldId id="433" r:id="rId19"/>
    <p:sldId id="432" r:id="rId20"/>
    <p:sldId id="636" r:id="rId21"/>
    <p:sldId id="635" r:id="rId22"/>
    <p:sldId id="437" r:id="rId23"/>
    <p:sldId id="497" r:id="rId24"/>
    <p:sldId id="499" r:id="rId25"/>
    <p:sldId id="628" r:id="rId26"/>
    <p:sldId id="498" r:id="rId27"/>
    <p:sldId id="496" r:id="rId28"/>
    <p:sldId id="650" r:id="rId29"/>
    <p:sldId id="502" r:id="rId30"/>
    <p:sldId id="638" r:id="rId31"/>
    <p:sldId id="637" r:id="rId32"/>
    <p:sldId id="651" r:id="rId33"/>
    <p:sldId id="503" r:id="rId34"/>
    <p:sldId id="495" r:id="rId35"/>
    <p:sldId id="444" r:id="rId36"/>
    <p:sldId id="445" r:id="rId37"/>
    <p:sldId id="446" r:id="rId38"/>
    <p:sldId id="448" r:id="rId39"/>
    <p:sldId id="483" r:id="rId40"/>
    <p:sldId id="358" r:id="rId41"/>
    <p:sldId id="449" r:id="rId42"/>
    <p:sldId id="384" r:id="rId43"/>
    <p:sldId id="385" r:id="rId44"/>
    <p:sldId id="482" r:id="rId45"/>
    <p:sldId id="627" r:id="rId46"/>
    <p:sldId id="652" r:id="rId47"/>
    <p:sldId id="574" r:id="rId48"/>
    <p:sldId id="597" r:id="rId49"/>
    <p:sldId id="565" r:id="rId50"/>
    <p:sldId id="466" r:id="rId51"/>
    <p:sldId id="575" r:id="rId52"/>
    <p:sldId id="367" r:id="rId53"/>
    <p:sldId id="577" r:id="rId54"/>
    <p:sldId id="653" r:id="rId55"/>
    <p:sldId id="660" r:id="rId56"/>
    <p:sldId id="584" r:id="rId57"/>
    <p:sldId id="583" r:id="rId58"/>
    <p:sldId id="585" r:id="rId59"/>
    <p:sldId id="661" r:id="rId60"/>
    <p:sldId id="623" r:id="rId61"/>
    <p:sldId id="634" r:id="rId62"/>
    <p:sldId id="582" r:id="rId63"/>
    <p:sldId id="485" r:id="rId64"/>
    <p:sldId id="486" r:id="rId65"/>
    <p:sldId id="461" r:id="rId66"/>
    <p:sldId id="639" r:id="rId67"/>
    <p:sldId id="640" r:id="rId68"/>
    <p:sldId id="424" r:id="rId69"/>
    <p:sldId id="453" r:id="rId70"/>
    <p:sldId id="641" r:id="rId71"/>
    <p:sldId id="428" r:id="rId72"/>
    <p:sldId id="451" r:id="rId73"/>
    <p:sldId id="642" r:id="rId74"/>
    <p:sldId id="643" r:id="rId75"/>
    <p:sldId id="456" r:id="rId76"/>
    <p:sldId id="457" r:id="rId77"/>
    <p:sldId id="644" r:id="rId78"/>
    <p:sldId id="401" r:id="rId79"/>
    <p:sldId id="405" r:id="rId80"/>
    <p:sldId id="595" r:id="rId81"/>
    <p:sldId id="406" r:id="rId82"/>
    <p:sldId id="663" r:id="rId83"/>
    <p:sldId id="429" r:id="rId84"/>
    <p:sldId id="645" r:id="rId85"/>
    <p:sldId id="646" r:id="rId86"/>
    <p:sldId id="407" r:id="rId87"/>
    <p:sldId id="647" r:id="rId88"/>
    <p:sldId id="438" r:id="rId89"/>
    <p:sldId id="494" r:id="rId90"/>
    <p:sldId id="649" r:id="rId91"/>
    <p:sldId id="622" r:id="rId92"/>
    <p:sldId id="626" r:id="rId93"/>
    <p:sldId id="667" r:id="rId94"/>
    <p:sldId id="666" r:id="rId95"/>
    <p:sldId id="625" r:id="rId96"/>
    <p:sldId id="454" r:id="rId97"/>
    <p:sldId id="393"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8" autoAdjust="0"/>
    <p:restoredTop sz="75109" autoAdjust="0"/>
  </p:normalViewPr>
  <p:slideViewPr>
    <p:cSldViewPr snapToGrid="0" showGuides="1">
      <p:cViewPr varScale="1">
        <p:scale>
          <a:sx n="67" d="100"/>
          <a:sy n="67" d="100"/>
        </p:scale>
        <p:origin x="939" y="54"/>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en Pui Shan Chan" userId="d4657d9c-7d96-4ead-aebe-17ae76d9a120" providerId="ADAL" clId="{E977A15B-5811-4506-8D8C-6AC7DFE678B0}"/>
    <pc:docChg chg="modSld">
      <pc:chgData name="Vivien Pui Shan Chan" userId="d4657d9c-7d96-4ead-aebe-17ae76d9a120" providerId="ADAL" clId="{E977A15B-5811-4506-8D8C-6AC7DFE678B0}" dt="2023-09-15T07:48:38.277" v="24" actId="14100"/>
      <pc:docMkLst>
        <pc:docMk/>
      </pc:docMkLst>
      <pc:sldChg chg="modSp">
        <pc:chgData name="Vivien Pui Shan Chan" userId="d4657d9c-7d96-4ead-aebe-17ae76d9a120" providerId="ADAL" clId="{E977A15B-5811-4506-8D8C-6AC7DFE678B0}" dt="2023-09-15T07:48:38.277" v="24" actId="14100"/>
        <pc:sldMkLst>
          <pc:docMk/>
          <pc:sldMk cId="252706954" sldId="406"/>
        </pc:sldMkLst>
        <pc:spChg chg="mod">
          <ac:chgData name="Vivien Pui Shan Chan" userId="d4657d9c-7d96-4ead-aebe-17ae76d9a120" providerId="ADAL" clId="{E977A15B-5811-4506-8D8C-6AC7DFE678B0}" dt="2023-09-15T07:48:38.277" v="24" actId="14100"/>
          <ac:spMkLst>
            <pc:docMk/>
            <pc:sldMk cId="252706954" sldId="406"/>
            <ac:spMk id="9" creationId="{18978704-6969-4FA2-9D09-8C08BE13DFCD}"/>
          </ac:spMkLst>
        </pc:spChg>
      </pc:sldChg>
      <pc:sldChg chg="modSp">
        <pc:chgData name="Vivien Pui Shan Chan" userId="d4657d9c-7d96-4ead-aebe-17ae76d9a120" providerId="ADAL" clId="{E977A15B-5811-4506-8D8C-6AC7DFE678B0}" dt="2023-09-15T07:48:19.942" v="12" actId="20577"/>
        <pc:sldMkLst>
          <pc:docMk/>
          <pc:sldMk cId="2178864106" sldId="663"/>
        </pc:sldMkLst>
        <pc:graphicFrameChg chg="mod">
          <ac:chgData name="Vivien Pui Shan Chan" userId="d4657d9c-7d96-4ead-aebe-17ae76d9a120" providerId="ADAL" clId="{E977A15B-5811-4506-8D8C-6AC7DFE678B0}" dt="2023-09-15T07:48:19.942" v="12" actId="20577"/>
          <ac:graphicFrameMkLst>
            <pc:docMk/>
            <pc:sldMk cId="2178864106" sldId="663"/>
            <ac:graphicFrameMk id="6" creationId="{91A11CB8-16C6-4CE6-AEBA-E40F6E9BE0FA}"/>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9FB2B0-A48A-4AF0-A4AD-76786351F84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GB"/>
        </a:p>
      </dgm:t>
    </dgm:pt>
    <dgm:pt modelId="{9A71D8C2-35F5-460A-8933-CFC881A21E17}">
      <dgm:prSet phldrT="[Text]"/>
      <dgm:spPr/>
      <dgm:t>
        <a:bodyPr/>
        <a:lstStyle/>
        <a:p>
          <a:r>
            <a:rPr lang="en-GB" dirty="0"/>
            <a:t>English Dictionary definition </a:t>
          </a:r>
        </a:p>
      </dgm:t>
    </dgm:pt>
    <dgm:pt modelId="{D555174D-9AC7-43DC-B3D7-423342501DED}" type="parTrans" cxnId="{7940CDEA-0745-4AE0-B2E7-A95F95376432}">
      <dgm:prSet/>
      <dgm:spPr/>
      <dgm:t>
        <a:bodyPr/>
        <a:lstStyle/>
        <a:p>
          <a:endParaRPr lang="en-GB"/>
        </a:p>
      </dgm:t>
    </dgm:pt>
    <dgm:pt modelId="{E0D0FBFF-8924-47CC-B7A8-C747FFCF99F2}" type="sibTrans" cxnId="{7940CDEA-0745-4AE0-B2E7-A95F95376432}">
      <dgm:prSet/>
      <dgm:spPr/>
      <dgm:t>
        <a:bodyPr/>
        <a:lstStyle/>
        <a:p>
          <a:endParaRPr lang="en-GB"/>
        </a:p>
      </dgm:t>
    </dgm:pt>
    <dgm:pt modelId="{D916B593-B55F-4546-A501-280B740BB313}">
      <dgm:prSet phldrT="[Text]" custT="1"/>
      <dgm:spPr/>
      <dgm:t>
        <a:bodyPr/>
        <a:lstStyle/>
        <a:p>
          <a:pPr marL="285750" lvl="1" indent="-285750" algn="l" defTabSz="1600200">
            <a:lnSpc>
              <a:spcPct val="90000"/>
            </a:lnSpc>
            <a:spcBef>
              <a:spcPct val="0"/>
            </a:spcBef>
            <a:spcAft>
              <a:spcPct val="20000"/>
            </a:spcAft>
            <a:buNone/>
          </a:pPr>
          <a:r>
            <a:rPr lang="en-GB" sz="3600" i="1" kern="1200" dirty="0"/>
            <a:t>“</a:t>
          </a:r>
          <a:r>
            <a:rPr lang="en-GB" sz="3600" i="1" kern="1200" dirty="0">
              <a:solidFill>
                <a:srgbClr val="1D2A57"/>
              </a:solidFill>
              <a:latin typeface="Arial" panose="020B0604020202020204" pitchFamily="34" charset="0"/>
              <a:ea typeface="Arial Unicode MS"/>
              <a:cs typeface="+mn-cs"/>
            </a:rPr>
            <a:t>the crime of getting money by deceiving people”</a:t>
          </a:r>
        </a:p>
      </dgm:t>
    </dgm:pt>
    <dgm:pt modelId="{DA25295F-925C-4172-BC12-4EFD8A15ACA5}" type="parTrans" cxnId="{E767B115-E39E-4598-B6FE-44BB594A2A60}">
      <dgm:prSet/>
      <dgm:spPr/>
      <dgm:t>
        <a:bodyPr/>
        <a:lstStyle/>
        <a:p>
          <a:endParaRPr lang="en-GB"/>
        </a:p>
      </dgm:t>
    </dgm:pt>
    <dgm:pt modelId="{519E2BCF-E5F8-461C-9E90-BE26D3361F4F}" type="sibTrans" cxnId="{E767B115-E39E-4598-B6FE-44BB594A2A60}">
      <dgm:prSet/>
      <dgm:spPr/>
      <dgm:t>
        <a:bodyPr/>
        <a:lstStyle/>
        <a:p>
          <a:endParaRPr lang="en-GB"/>
        </a:p>
      </dgm:t>
    </dgm:pt>
    <dgm:pt modelId="{231A6AFD-ADAA-48AA-A72A-A808CD022084}">
      <dgm:prSet/>
      <dgm:spPr/>
      <dgm:t>
        <a:bodyPr/>
        <a:lstStyle/>
        <a:p>
          <a:r>
            <a:rPr lang="en-GB" dirty="0"/>
            <a:t>Legal Dictionary definition </a:t>
          </a:r>
        </a:p>
      </dgm:t>
    </dgm:pt>
    <dgm:pt modelId="{D963036B-70E4-4DE6-9C97-768987AFA369}" type="parTrans" cxnId="{0B0CE4B0-5650-4FC3-989D-453CB91E313C}">
      <dgm:prSet/>
      <dgm:spPr/>
      <dgm:t>
        <a:bodyPr/>
        <a:lstStyle/>
        <a:p>
          <a:endParaRPr lang="en-GB"/>
        </a:p>
      </dgm:t>
    </dgm:pt>
    <dgm:pt modelId="{7992D576-B91A-4576-9B2C-89328888E591}" type="sibTrans" cxnId="{0B0CE4B0-5650-4FC3-989D-453CB91E313C}">
      <dgm:prSet/>
      <dgm:spPr/>
      <dgm:t>
        <a:bodyPr/>
        <a:lstStyle/>
        <a:p>
          <a:endParaRPr lang="en-GB"/>
        </a:p>
      </dgm:t>
    </dgm:pt>
    <dgm:pt modelId="{8B5B8AC1-0B8A-41E7-AC64-D1D3BD748DC5}">
      <dgm:prSet custT="1"/>
      <dgm:spPr/>
      <dgm:t>
        <a:bodyPr/>
        <a:lstStyle/>
        <a:p>
          <a:pPr>
            <a:buNone/>
          </a:pPr>
          <a:r>
            <a:rPr lang="en-GB" sz="3600" i="1" dirty="0">
              <a:solidFill>
                <a:srgbClr val="1D2A57"/>
              </a:solidFill>
              <a:latin typeface="Arial" panose="020B0604020202020204" pitchFamily="34" charset="0"/>
            </a:rPr>
            <a:t>“the intentional use of deceit, a trick or some dishonest means to deprive another of his/her/its money, property or a legal right. ”</a:t>
          </a:r>
          <a:endParaRPr lang="en-GB" sz="3600" dirty="0"/>
        </a:p>
      </dgm:t>
    </dgm:pt>
    <dgm:pt modelId="{F89C9729-1B36-4FB9-9FC4-4133B3C42E7B}" type="parTrans" cxnId="{A0C088B2-63CD-4143-AE62-7E6E530D7BE3}">
      <dgm:prSet/>
      <dgm:spPr/>
      <dgm:t>
        <a:bodyPr/>
        <a:lstStyle/>
        <a:p>
          <a:endParaRPr lang="en-GB"/>
        </a:p>
      </dgm:t>
    </dgm:pt>
    <dgm:pt modelId="{A81012E7-57EA-4413-AB1E-49ACBC213138}" type="sibTrans" cxnId="{A0C088B2-63CD-4143-AE62-7E6E530D7BE3}">
      <dgm:prSet/>
      <dgm:spPr/>
      <dgm:t>
        <a:bodyPr/>
        <a:lstStyle/>
        <a:p>
          <a:endParaRPr lang="en-GB"/>
        </a:p>
      </dgm:t>
    </dgm:pt>
    <dgm:pt modelId="{5B13DF85-241B-4BBE-B020-849446A95CD2}">
      <dgm:prSet phldrT="[Text]" custT="1"/>
      <dgm:spPr/>
      <dgm:t>
        <a:bodyPr/>
        <a:lstStyle/>
        <a:p>
          <a:pPr marL="114300" lvl="1" indent="0" algn="l" defTabSz="533400">
            <a:lnSpc>
              <a:spcPct val="90000"/>
            </a:lnSpc>
            <a:spcBef>
              <a:spcPct val="0"/>
            </a:spcBef>
            <a:spcAft>
              <a:spcPct val="20000"/>
            </a:spcAft>
            <a:buNone/>
          </a:pPr>
          <a:r>
            <a:rPr lang="en-GB" sz="1200" kern="1200" dirty="0">
              <a:latin typeface="Arial" panose="020B0604020202020204" pitchFamily="34" charset="0"/>
            </a:rPr>
            <a:t>(Ref: “Cambridge Dictionary: fraud”. https://dictionary.cambridge.org/)</a:t>
          </a:r>
          <a:endParaRPr lang="en-GB" sz="1200" kern="1200" dirty="0"/>
        </a:p>
      </dgm:t>
    </dgm:pt>
    <dgm:pt modelId="{2E868F0C-FC36-4DB8-87DD-C2F408C14833}" type="parTrans" cxnId="{E8B39A1F-6BF5-4C9E-95B9-85BD55BF966D}">
      <dgm:prSet/>
      <dgm:spPr/>
      <dgm:t>
        <a:bodyPr/>
        <a:lstStyle/>
        <a:p>
          <a:endParaRPr lang="en-GB"/>
        </a:p>
      </dgm:t>
    </dgm:pt>
    <dgm:pt modelId="{1B150CDE-50E9-4B4E-9F87-E7E7E1E98B27}" type="sibTrans" cxnId="{E8B39A1F-6BF5-4C9E-95B9-85BD55BF966D}">
      <dgm:prSet/>
      <dgm:spPr/>
      <dgm:t>
        <a:bodyPr/>
        <a:lstStyle/>
        <a:p>
          <a:endParaRPr lang="en-GB"/>
        </a:p>
      </dgm:t>
    </dgm:pt>
    <dgm:pt modelId="{C9F26E5F-17D3-4037-9C84-672B192FC5BB}">
      <dgm:prSet custT="1"/>
      <dgm:spPr/>
      <dgm:t>
        <a:bodyPr/>
        <a:lstStyle/>
        <a:p>
          <a:pPr>
            <a:buNone/>
          </a:pPr>
          <a:r>
            <a:rPr lang="en-GB" sz="1200" dirty="0">
              <a:latin typeface="Arial" panose="020B0604020202020204" pitchFamily="34" charset="0"/>
            </a:rPr>
            <a:t>(Ref:  "Legal Dictionary: fraud". Law.com)</a:t>
          </a:r>
          <a:endParaRPr lang="en-GB" sz="1200" dirty="0"/>
        </a:p>
      </dgm:t>
    </dgm:pt>
    <dgm:pt modelId="{FF356423-6301-4BA3-87E3-A904482F08C7}" type="parTrans" cxnId="{7E709B67-1367-4E89-86A9-45E67925890B}">
      <dgm:prSet/>
      <dgm:spPr/>
      <dgm:t>
        <a:bodyPr/>
        <a:lstStyle/>
        <a:p>
          <a:endParaRPr lang="en-GB"/>
        </a:p>
      </dgm:t>
    </dgm:pt>
    <dgm:pt modelId="{FA85DE8D-9EF0-4443-BB91-B81B1247477E}" type="sibTrans" cxnId="{7E709B67-1367-4E89-86A9-45E67925890B}">
      <dgm:prSet/>
      <dgm:spPr/>
      <dgm:t>
        <a:bodyPr/>
        <a:lstStyle/>
        <a:p>
          <a:endParaRPr lang="en-GB"/>
        </a:p>
      </dgm:t>
    </dgm:pt>
    <dgm:pt modelId="{3B2AD6D6-3EB5-453D-90F1-F102427D977E}" type="pres">
      <dgm:prSet presAssocID="{8B9FB2B0-A48A-4AF0-A4AD-76786351F848}" presName="linear" presStyleCnt="0">
        <dgm:presLayoutVars>
          <dgm:animLvl val="lvl"/>
          <dgm:resizeHandles val="exact"/>
        </dgm:presLayoutVars>
      </dgm:prSet>
      <dgm:spPr/>
    </dgm:pt>
    <dgm:pt modelId="{39981792-A2CC-4215-92C4-F03DB6FDFD23}" type="pres">
      <dgm:prSet presAssocID="{9A71D8C2-35F5-460A-8933-CFC881A21E17}" presName="parentText" presStyleLbl="node1" presStyleIdx="0" presStyleCnt="2" custScaleY="58230" custLinFactNeighborY="-2058">
        <dgm:presLayoutVars>
          <dgm:chMax val="0"/>
          <dgm:bulletEnabled val="1"/>
        </dgm:presLayoutVars>
      </dgm:prSet>
      <dgm:spPr/>
    </dgm:pt>
    <dgm:pt modelId="{D46D6D7B-A4C9-4941-9C00-F31E56EB9654}" type="pres">
      <dgm:prSet presAssocID="{9A71D8C2-35F5-460A-8933-CFC881A21E17}" presName="childText" presStyleLbl="revTx" presStyleIdx="0" presStyleCnt="2">
        <dgm:presLayoutVars>
          <dgm:bulletEnabled val="1"/>
        </dgm:presLayoutVars>
      </dgm:prSet>
      <dgm:spPr/>
    </dgm:pt>
    <dgm:pt modelId="{8EF986A7-33FE-4DE6-B2AC-4EF79326F014}" type="pres">
      <dgm:prSet presAssocID="{231A6AFD-ADAA-48AA-A72A-A808CD022084}" presName="parentText" presStyleLbl="node1" presStyleIdx="1" presStyleCnt="2" custScaleY="50263">
        <dgm:presLayoutVars>
          <dgm:chMax val="0"/>
          <dgm:bulletEnabled val="1"/>
        </dgm:presLayoutVars>
      </dgm:prSet>
      <dgm:spPr/>
    </dgm:pt>
    <dgm:pt modelId="{2A1227B8-246B-48A9-93F6-A603330CF4B1}" type="pres">
      <dgm:prSet presAssocID="{231A6AFD-ADAA-48AA-A72A-A808CD022084}" presName="childText" presStyleLbl="revTx" presStyleIdx="1" presStyleCnt="2">
        <dgm:presLayoutVars>
          <dgm:bulletEnabled val="1"/>
        </dgm:presLayoutVars>
      </dgm:prSet>
      <dgm:spPr/>
    </dgm:pt>
  </dgm:ptLst>
  <dgm:cxnLst>
    <dgm:cxn modelId="{E767B115-E39E-4598-B6FE-44BB594A2A60}" srcId="{9A71D8C2-35F5-460A-8933-CFC881A21E17}" destId="{D916B593-B55F-4546-A501-280B740BB313}" srcOrd="0" destOrd="0" parTransId="{DA25295F-925C-4172-BC12-4EFD8A15ACA5}" sibTransId="{519E2BCF-E5F8-461C-9E90-BE26D3361F4F}"/>
    <dgm:cxn modelId="{E8B39A1F-6BF5-4C9E-95B9-85BD55BF966D}" srcId="{9A71D8C2-35F5-460A-8933-CFC881A21E17}" destId="{5B13DF85-241B-4BBE-B020-849446A95CD2}" srcOrd="1" destOrd="0" parTransId="{2E868F0C-FC36-4DB8-87DD-C2F408C14833}" sibTransId="{1B150CDE-50E9-4B4E-9F87-E7E7E1E98B27}"/>
    <dgm:cxn modelId="{1084E93F-F86A-49BE-B1EC-EFEA48C4446A}" type="presOf" srcId="{C9F26E5F-17D3-4037-9C84-672B192FC5BB}" destId="{2A1227B8-246B-48A9-93F6-A603330CF4B1}" srcOrd="0" destOrd="1" presId="urn:microsoft.com/office/officeart/2005/8/layout/vList2"/>
    <dgm:cxn modelId="{7E709B67-1367-4E89-86A9-45E67925890B}" srcId="{231A6AFD-ADAA-48AA-A72A-A808CD022084}" destId="{C9F26E5F-17D3-4037-9C84-672B192FC5BB}" srcOrd="1" destOrd="0" parTransId="{FF356423-6301-4BA3-87E3-A904482F08C7}" sibTransId="{FA85DE8D-9EF0-4443-BB91-B81B1247477E}"/>
    <dgm:cxn modelId="{DB4C5298-7103-41F5-BBF9-51A6F97990D1}" type="presOf" srcId="{9A71D8C2-35F5-460A-8933-CFC881A21E17}" destId="{39981792-A2CC-4215-92C4-F03DB6FDFD23}" srcOrd="0" destOrd="0" presId="urn:microsoft.com/office/officeart/2005/8/layout/vList2"/>
    <dgm:cxn modelId="{28B8DCA7-4856-4A0E-B3AC-E1CC58CEADD3}" type="presOf" srcId="{8B9FB2B0-A48A-4AF0-A4AD-76786351F848}" destId="{3B2AD6D6-3EB5-453D-90F1-F102427D977E}" srcOrd="0" destOrd="0" presId="urn:microsoft.com/office/officeart/2005/8/layout/vList2"/>
    <dgm:cxn modelId="{0B0CE4B0-5650-4FC3-989D-453CB91E313C}" srcId="{8B9FB2B0-A48A-4AF0-A4AD-76786351F848}" destId="{231A6AFD-ADAA-48AA-A72A-A808CD022084}" srcOrd="1" destOrd="0" parTransId="{D963036B-70E4-4DE6-9C97-768987AFA369}" sibTransId="{7992D576-B91A-4576-9B2C-89328888E591}"/>
    <dgm:cxn modelId="{A0C088B2-63CD-4143-AE62-7E6E530D7BE3}" srcId="{231A6AFD-ADAA-48AA-A72A-A808CD022084}" destId="{8B5B8AC1-0B8A-41E7-AC64-D1D3BD748DC5}" srcOrd="0" destOrd="0" parTransId="{F89C9729-1B36-4FB9-9FC4-4133B3C42E7B}" sibTransId="{A81012E7-57EA-4413-AB1E-49ACBC213138}"/>
    <dgm:cxn modelId="{505321C2-3438-4E31-832F-E78B8E7F3680}" type="presOf" srcId="{231A6AFD-ADAA-48AA-A72A-A808CD022084}" destId="{8EF986A7-33FE-4DE6-B2AC-4EF79326F014}" srcOrd="0" destOrd="0" presId="urn:microsoft.com/office/officeart/2005/8/layout/vList2"/>
    <dgm:cxn modelId="{1EAB30DE-F7F0-4D6F-9EEF-04687EDDB9F3}" type="presOf" srcId="{5B13DF85-241B-4BBE-B020-849446A95CD2}" destId="{D46D6D7B-A4C9-4941-9C00-F31E56EB9654}" srcOrd="0" destOrd="1" presId="urn:microsoft.com/office/officeart/2005/8/layout/vList2"/>
    <dgm:cxn modelId="{F347D4E3-242C-4381-9E1F-D61557008475}" type="presOf" srcId="{8B5B8AC1-0B8A-41E7-AC64-D1D3BD748DC5}" destId="{2A1227B8-246B-48A9-93F6-A603330CF4B1}" srcOrd="0" destOrd="0" presId="urn:microsoft.com/office/officeart/2005/8/layout/vList2"/>
    <dgm:cxn modelId="{7940CDEA-0745-4AE0-B2E7-A95F95376432}" srcId="{8B9FB2B0-A48A-4AF0-A4AD-76786351F848}" destId="{9A71D8C2-35F5-460A-8933-CFC881A21E17}" srcOrd="0" destOrd="0" parTransId="{D555174D-9AC7-43DC-B3D7-423342501DED}" sibTransId="{E0D0FBFF-8924-47CC-B7A8-C747FFCF99F2}"/>
    <dgm:cxn modelId="{4036C4F3-7F4D-4C97-8D78-921721390322}" type="presOf" srcId="{D916B593-B55F-4546-A501-280B740BB313}" destId="{D46D6D7B-A4C9-4941-9C00-F31E56EB9654}" srcOrd="0" destOrd="0" presId="urn:microsoft.com/office/officeart/2005/8/layout/vList2"/>
    <dgm:cxn modelId="{FDBB7851-05AB-4C55-8DC4-CAC8BE4E9E68}" type="presParOf" srcId="{3B2AD6D6-3EB5-453D-90F1-F102427D977E}" destId="{39981792-A2CC-4215-92C4-F03DB6FDFD23}" srcOrd="0" destOrd="0" presId="urn:microsoft.com/office/officeart/2005/8/layout/vList2"/>
    <dgm:cxn modelId="{564B3A89-BEE8-4E1D-BC3A-50B5A3E5AD86}" type="presParOf" srcId="{3B2AD6D6-3EB5-453D-90F1-F102427D977E}" destId="{D46D6D7B-A4C9-4941-9C00-F31E56EB9654}" srcOrd="1" destOrd="0" presId="urn:microsoft.com/office/officeart/2005/8/layout/vList2"/>
    <dgm:cxn modelId="{A0B5E906-A463-4C1B-95E4-5520B4577A50}" type="presParOf" srcId="{3B2AD6D6-3EB5-453D-90F1-F102427D977E}" destId="{8EF986A7-33FE-4DE6-B2AC-4EF79326F014}" srcOrd="2" destOrd="0" presId="urn:microsoft.com/office/officeart/2005/8/layout/vList2"/>
    <dgm:cxn modelId="{202E3F9A-D238-4FB4-879E-AF8E927BE1C5}" type="presParOf" srcId="{3B2AD6D6-3EB5-453D-90F1-F102427D977E}" destId="{2A1227B8-246B-48A9-93F6-A603330CF4B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FFA789-7498-450B-9292-B1862008A1B4}"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HK"/>
        </a:p>
      </dgm:t>
    </dgm:pt>
    <dgm:pt modelId="{609E8866-A3EC-4EA5-B633-AAAA5F23E243}">
      <dgm:prSet phldrT="[Text]" custT="1"/>
      <dgm:spPr/>
      <dgm:t>
        <a:bodyPr/>
        <a:lstStyle/>
        <a:p>
          <a:r>
            <a:rPr lang="en-HK" sz="2000" dirty="0"/>
            <a:t>Define scope of Fraud Data Analytics</a:t>
          </a:r>
        </a:p>
      </dgm:t>
    </dgm:pt>
    <dgm:pt modelId="{A63417CE-A977-4D46-99FD-C77EC239EAA1}" type="parTrans" cxnId="{41851A88-0B0C-4F5E-8289-F2B51296863E}">
      <dgm:prSet/>
      <dgm:spPr/>
      <dgm:t>
        <a:bodyPr/>
        <a:lstStyle/>
        <a:p>
          <a:endParaRPr lang="en-HK"/>
        </a:p>
      </dgm:t>
    </dgm:pt>
    <dgm:pt modelId="{2219609D-45D6-4057-8A92-586B056C618F}" type="sibTrans" cxnId="{41851A88-0B0C-4F5E-8289-F2B51296863E}">
      <dgm:prSet/>
      <dgm:spPr/>
      <dgm:t>
        <a:bodyPr/>
        <a:lstStyle/>
        <a:p>
          <a:endParaRPr lang="en-HK"/>
        </a:p>
      </dgm:t>
    </dgm:pt>
    <dgm:pt modelId="{5EE16F06-D8F4-4AF2-BF0D-1C65FECCCF69}">
      <dgm:prSet phldrT="[Text]" custT="1"/>
      <dgm:spPr/>
      <dgm:t>
        <a:bodyPr/>
        <a:lstStyle/>
        <a:p>
          <a:r>
            <a:rPr lang="en-HK" sz="2000" dirty="0"/>
            <a:t>Data Analytics Strategies for Fraud Detection</a:t>
          </a:r>
        </a:p>
      </dgm:t>
    </dgm:pt>
    <dgm:pt modelId="{32CB4EEC-B021-4277-B6D0-AB62376DC77F}" type="parTrans" cxnId="{4A053557-10F8-4897-89DF-BDEE3C0DC1F5}">
      <dgm:prSet/>
      <dgm:spPr/>
      <dgm:t>
        <a:bodyPr/>
        <a:lstStyle/>
        <a:p>
          <a:endParaRPr lang="en-HK"/>
        </a:p>
      </dgm:t>
    </dgm:pt>
    <dgm:pt modelId="{48CD4516-7E50-4029-8138-43DF804A7A6B}" type="sibTrans" cxnId="{4A053557-10F8-4897-89DF-BDEE3C0DC1F5}">
      <dgm:prSet/>
      <dgm:spPr/>
      <dgm:t>
        <a:bodyPr/>
        <a:lstStyle/>
        <a:p>
          <a:endParaRPr lang="en-HK"/>
        </a:p>
      </dgm:t>
    </dgm:pt>
    <dgm:pt modelId="{956B69D3-3956-4D3C-8023-C75E6F38367E}">
      <dgm:prSet phldrT="[Text]" custT="1"/>
      <dgm:spPr/>
      <dgm:t>
        <a:bodyPr/>
        <a:lstStyle/>
        <a:p>
          <a:r>
            <a:rPr lang="en-HK" sz="2000" dirty="0"/>
            <a:t>Selection of Fraud Data Analytics Model</a:t>
          </a:r>
        </a:p>
      </dgm:t>
    </dgm:pt>
    <dgm:pt modelId="{055BD31F-4A65-4404-8C33-DBD24B64D377}" type="parTrans" cxnId="{95711417-5A47-4F0D-9441-C49149B4D331}">
      <dgm:prSet/>
      <dgm:spPr/>
      <dgm:t>
        <a:bodyPr/>
        <a:lstStyle/>
        <a:p>
          <a:endParaRPr lang="en-HK"/>
        </a:p>
      </dgm:t>
    </dgm:pt>
    <dgm:pt modelId="{6E7E6B62-9FC9-472D-9D68-CF2B9D78CFA8}" type="sibTrans" cxnId="{95711417-5A47-4F0D-9441-C49149B4D331}">
      <dgm:prSet/>
      <dgm:spPr/>
      <dgm:t>
        <a:bodyPr/>
        <a:lstStyle/>
        <a:p>
          <a:endParaRPr lang="en-HK"/>
        </a:p>
      </dgm:t>
    </dgm:pt>
    <dgm:pt modelId="{8AB2589C-A440-4CF8-948B-A6F348D01184}">
      <dgm:prSet phldrT="[Text]" custT="1"/>
      <dgm:spPr/>
      <dgm:t>
        <a:bodyPr/>
        <a:lstStyle/>
        <a:p>
          <a:r>
            <a:rPr lang="en-HK" sz="2000"/>
            <a:t>Fraud </a:t>
          </a:r>
          <a:r>
            <a:rPr lang="en-HK" sz="2000" dirty="0"/>
            <a:t>Scenario Identification</a:t>
          </a:r>
        </a:p>
      </dgm:t>
    </dgm:pt>
    <dgm:pt modelId="{2C9FD3E2-F576-4466-A998-9DEB65B5670B}" type="parTrans" cxnId="{6A8B6A1D-33E5-40DB-B768-0DEB6CBFDC6B}">
      <dgm:prSet/>
      <dgm:spPr/>
      <dgm:t>
        <a:bodyPr/>
        <a:lstStyle/>
        <a:p>
          <a:endParaRPr lang="en-HK"/>
        </a:p>
      </dgm:t>
    </dgm:pt>
    <dgm:pt modelId="{7F2D6502-F194-4BD3-90BE-CEADA0413BFA}" type="sibTrans" cxnId="{6A8B6A1D-33E5-40DB-B768-0DEB6CBFDC6B}">
      <dgm:prSet/>
      <dgm:spPr/>
      <dgm:t>
        <a:bodyPr/>
        <a:lstStyle/>
        <a:p>
          <a:endParaRPr lang="en-HK"/>
        </a:p>
      </dgm:t>
    </dgm:pt>
    <dgm:pt modelId="{191ABB53-FF93-4C90-89F0-1D7DFC687389}" type="pres">
      <dgm:prSet presAssocID="{74FFA789-7498-450B-9292-B1862008A1B4}" presName="Name0" presStyleCnt="0">
        <dgm:presLayoutVars>
          <dgm:dir/>
          <dgm:resizeHandles val="exact"/>
        </dgm:presLayoutVars>
      </dgm:prSet>
      <dgm:spPr/>
    </dgm:pt>
    <dgm:pt modelId="{7EF15910-17B2-4075-8EF2-D9DB96D4E0B3}" type="pres">
      <dgm:prSet presAssocID="{74FFA789-7498-450B-9292-B1862008A1B4}" presName="cycle" presStyleCnt="0"/>
      <dgm:spPr/>
    </dgm:pt>
    <dgm:pt modelId="{CD19DCD8-8C92-4182-BAAA-0BD0AC84330F}" type="pres">
      <dgm:prSet presAssocID="{609E8866-A3EC-4EA5-B633-AAAA5F23E243}" presName="nodeFirstNode" presStyleLbl="node1" presStyleIdx="0" presStyleCnt="4">
        <dgm:presLayoutVars>
          <dgm:bulletEnabled val="1"/>
        </dgm:presLayoutVars>
      </dgm:prSet>
      <dgm:spPr/>
    </dgm:pt>
    <dgm:pt modelId="{D353445A-9D43-45C9-8D3A-2B0127966E62}" type="pres">
      <dgm:prSet presAssocID="{2219609D-45D6-4057-8A92-586B056C618F}" presName="sibTransFirstNode" presStyleLbl="bgShp" presStyleIdx="0" presStyleCnt="1"/>
      <dgm:spPr/>
    </dgm:pt>
    <dgm:pt modelId="{243280D7-0E29-4FEA-9D06-80F83C964BA7}" type="pres">
      <dgm:prSet presAssocID="{8AB2589C-A440-4CF8-948B-A6F348D01184}" presName="nodeFollowingNodes" presStyleLbl="node1" presStyleIdx="1" presStyleCnt="4">
        <dgm:presLayoutVars>
          <dgm:bulletEnabled val="1"/>
        </dgm:presLayoutVars>
      </dgm:prSet>
      <dgm:spPr/>
    </dgm:pt>
    <dgm:pt modelId="{0849440B-F0A5-4E4A-89B7-6020DA170617}" type="pres">
      <dgm:prSet presAssocID="{5EE16F06-D8F4-4AF2-BF0D-1C65FECCCF69}" presName="nodeFollowingNodes" presStyleLbl="node1" presStyleIdx="2" presStyleCnt="4">
        <dgm:presLayoutVars>
          <dgm:bulletEnabled val="1"/>
        </dgm:presLayoutVars>
      </dgm:prSet>
      <dgm:spPr/>
    </dgm:pt>
    <dgm:pt modelId="{43BBA582-39D2-4FBB-87FA-64EBA653D5F1}" type="pres">
      <dgm:prSet presAssocID="{956B69D3-3956-4D3C-8023-C75E6F38367E}" presName="nodeFollowingNodes" presStyleLbl="node1" presStyleIdx="3" presStyleCnt="4">
        <dgm:presLayoutVars>
          <dgm:bulletEnabled val="1"/>
        </dgm:presLayoutVars>
      </dgm:prSet>
      <dgm:spPr/>
    </dgm:pt>
  </dgm:ptLst>
  <dgm:cxnLst>
    <dgm:cxn modelId="{798D3911-A526-4518-A2AC-FF2B4A394D92}" type="presOf" srcId="{5EE16F06-D8F4-4AF2-BF0D-1C65FECCCF69}" destId="{0849440B-F0A5-4E4A-89B7-6020DA170617}" srcOrd="0" destOrd="0" presId="urn:microsoft.com/office/officeart/2005/8/layout/cycle3"/>
    <dgm:cxn modelId="{95711417-5A47-4F0D-9441-C49149B4D331}" srcId="{74FFA789-7498-450B-9292-B1862008A1B4}" destId="{956B69D3-3956-4D3C-8023-C75E6F38367E}" srcOrd="3" destOrd="0" parTransId="{055BD31F-4A65-4404-8C33-DBD24B64D377}" sibTransId="{6E7E6B62-9FC9-472D-9D68-CF2B9D78CFA8}"/>
    <dgm:cxn modelId="{6A8B6A1D-33E5-40DB-B768-0DEB6CBFDC6B}" srcId="{74FFA789-7498-450B-9292-B1862008A1B4}" destId="{8AB2589C-A440-4CF8-948B-A6F348D01184}" srcOrd="1" destOrd="0" parTransId="{2C9FD3E2-F576-4466-A998-9DEB65B5670B}" sibTransId="{7F2D6502-F194-4BD3-90BE-CEADA0413BFA}"/>
    <dgm:cxn modelId="{AEE0673A-FA79-4457-B27E-41363B7424A0}" type="presOf" srcId="{74FFA789-7498-450B-9292-B1862008A1B4}" destId="{191ABB53-FF93-4C90-89F0-1D7DFC687389}" srcOrd="0" destOrd="0" presId="urn:microsoft.com/office/officeart/2005/8/layout/cycle3"/>
    <dgm:cxn modelId="{DDF01E50-4D09-4ACA-B979-9D2E6819E757}" type="presOf" srcId="{2219609D-45D6-4057-8A92-586B056C618F}" destId="{D353445A-9D43-45C9-8D3A-2B0127966E62}" srcOrd="0" destOrd="0" presId="urn:microsoft.com/office/officeart/2005/8/layout/cycle3"/>
    <dgm:cxn modelId="{8D2F3A76-8BDC-4266-A8B0-879901FF9673}" type="presOf" srcId="{8AB2589C-A440-4CF8-948B-A6F348D01184}" destId="{243280D7-0E29-4FEA-9D06-80F83C964BA7}" srcOrd="0" destOrd="0" presId="urn:microsoft.com/office/officeart/2005/8/layout/cycle3"/>
    <dgm:cxn modelId="{4A053557-10F8-4897-89DF-BDEE3C0DC1F5}" srcId="{74FFA789-7498-450B-9292-B1862008A1B4}" destId="{5EE16F06-D8F4-4AF2-BF0D-1C65FECCCF69}" srcOrd="2" destOrd="0" parTransId="{32CB4EEC-B021-4277-B6D0-AB62376DC77F}" sibTransId="{48CD4516-7E50-4029-8138-43DF804A7A6B}"/>
    <dgm:cxn modelId="{41851A88-0B0C-4F5E-8289-F2B51296863E}" srcId="{74FFA789-7498-450B-9292-B1862008A1B4}" destId="{609E8866-A3EC-4EA5-B633-AAAA5F23E243}" srcOrd="0" destOrd="0" parTransId="{A63417CE-A977-4D46-99FD-C77EC239EAA1}" sibTransId="{2219609D-45D6-4057-8A92-586B056C618F}"/>
    <dgm:cxn modelId="{8B308BB7-5415-437A-AA1D-86136267CDC7}" type="presOf" srcId="{609E8866-A3EC-4EA5-B633-AAAA5F23E243}" destId="{CD19DCD8-8C92-4182-BAAA-0BD0AC84330F}" srcOrd="0" destOrd="0" presId="urn:microsoft.com/office/officeart/2005/8/layout/cycle3"/>
    <dgm:cxn modelId="{507CE2BB-9D3E-4DD4-850E-5EDAED9971DE}" type="presOf" srcId="{956B69D3-3956-4D3C-8023-C75E6F38367E}" destId="{43BBA582-39D2-4FBB-87FA-64EBA653D5F1}" srcOrd="0" destOrd="0" presId="urn:microsoft.com/office/officeart/2005/8/layout/cycle3"/>
    <dgm:cxn modelId="{C5B4526A-02F4-4712-A2E3-07A4F6905A52}" type="presParOf" srcId="{191ABB53-FF93-4C90-89F0-1D7DFC687389}" destId="{7EF15910-17B2-4075-8EF2-D9DB96D4E0B3}" srcOrd="0" destOrd="0" presId="urn:microsoft.com/office/officeart/2005/8/layout/cycle3"/>
    <dgm:cxn modelId="{FBDC6ABD-7E43-43E8-9CDF-EA0F5878C5A8}" type="presParOf" srcId="{7EF15910-17B2-4075-8EF2-D9DB96D4E0B3}" destId="{CD19DCD8-8C92-4182-BAAA-0BD0AC84330F}" srcOrd="0" destOrd="0" presId="urn:microsoft.com/office/officeart/2005/8/layout/cycle3"/>
    <dgm:cxn modelId="{B96E9415-1D6B-4D95-B2C5-64D65B752A1F}" type="presParOf" srcId="{7EF15910-17B2-4075-8EF2-D9DB96D4E0B3}" destId="{D353445A-9D43-45C9-8D3A-2B0127966E62}" srcOrd="1" destOrd="0" presId="urn:microsoft.com/office/officeart/2005/8/layout/cycle3"/>
    <dgm:cxn modelId="{00945FAB-AFDF-4326-8243-BC841D02A0D2}" type="presParOf" srcId="{7EF15910-17B2-4075-8EF2-D9DB96D4E0B3}" destId="{243280D7-0E29-4FEA-9D06-80F83C964BA7}" srcOrd="2" destOrd="0" presId="urn:microsoft.com/office/officeart/2005/8/layout/cycle3"/>
    <dgm:cxn modelId="{34ED6B64-AAB5-434F-A731-1607230F1DDD}" type="presParOf" srcId="{7EF15910-17B2-4075-8EF2-D9DB96D4E0B3}" destId="{0849440B-F0A5-4E4A-89B7-6020DA170617}" srcOrd="3" destOrd="0" presId="urn:microsoft.com/office/officeart/2005/8/layout/cycle3"/>
    <dgm:cxn modelId="{84D13531-5928-47A7-B3DD-12BF038D8927}" type="presParOf" srcId="{7EF15910-17B2-4075-8EF2-D9DB96D4E0B3}" destId="{43BBA582-39D2-4FBB-87FA-64EBA653D5F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6C4D48-9C81-4AC4-8ACA-A116A3D75849}" type="doc">
      <dgm:prSet loTypeId="urn:microsoft.com/office/officeart/2005/8/layout/matrix3" loCatId="matrix" qsTypeId="urn:microsoft.com/office/officeart/2005/8/quickstyle/simple2" qsCatId="simple" csTypeId="urn:microsoft.com/office/officeart/2005/8/colors/colorful3" csCatId="colorful" phldr="1"/>
      <dgm:spPr/>
      <dgm:t>
        <a:bodyPr/>
        <a:lstStyle/>
        <a:p>
          <a:endParaRPr lang="en-GB"/>
        </a:p>
      </dgm:t>
    </dgm:pt>
    <dgm:pt modelId="{3BCF6FDA-EBFB-47BB-B55F-D82244922061}">
      <dgm:prSet phldrT="[Text]"/>
      <dgm:spPr/>
      <dgm:t>
        <a:bodyPr/>
        <a:lstStyle/>
        <a:p>
          <a:r>
            <a:rPr lang="en-HK" dirty="0"/>
            <a:t>Supervised Learning</a:t>
          </a:r>
          <a:endParaRPr lang="en-GB" dirty="0"/>
        </a:p>
      </dgm:t>
    </dgm:pt>
    <dgm:pt modelId="{01CD5FBE-DC55-4FA7-8CA5-FB6ABD9D0FE5}" type="parTrans" cxnId="{F9B0D6F0-5278-448B-8201-DD7F7493F74F}">
      <dgm:prSet/>
      <dgm:spPr/>
      <dgm:t>
        <a:bodyPr/>
        <a:lstStyle/>
        <a:p>
          <a:endParaRPr lang="en-GB"/>
        </a:p>
      </dgm:t>
    </dgm:pt>
    <dgm:pt modelId="{FBCEEFF6-EF7C-4E11-9222-4BE7157AD574}" type="sibTrans" cxnId="{F9B0D6F0-5278-448B-8201-DD7F7493F74F}">
      <dgm:prSet/>
      <dgm:spPr/>
      <dgm:t>
        <a:bodyPr/>
        <a:lstStyle/>
        <a:p>
          <a:endParaRPr lang="en-GB"/>
        </a:p>
      </dgm:t>
    </dgm:pt>
    <dgm:pt modelId="{4CA89AC1-4077-4481-839E-571F6C17975E}">
      <dgm:prSet phldrT="[Text]"/>
      <dgm:spPr/>
      <dgm:t>
        <a:bodyPr/>
        <a:lstStyle/>
        <a:p>
          <a:r>
            <a:rPr lang="en-HK" dirty="0"/>
            <a:t>Unsupervised Learning</a:t>
          </a:r>
          <a:endParaRPr lang="en-GB" dirty="0"/>
        </a:p>
      </dgm:t>
    </dgm:pt>
    <dgm:pt modelId="{6E4E6D21-CE9E-4704-B988-6329AFAC99BF}" type="parTrans" cxnId="{E931B0B1-C7A9-4264-BC5D-E1AE6741A429}">
      <dgm:prSet/>
      <dgm:spPr/>
      <dgm:t>
        <a:bodyPr/>
        <a:lstStyle/>
        <a:p>
          <a:endParaRPr lang="en-GB"/>
        </a:p>
      </dgm:t>
    </dgm:pt>
    <dgm:pt modelId="{C2ECF4F1-0ABC-46FE-8B38-410D01172028}" type="sibTrans" cxnId="{E931B0B1-C7A9-4264-BC5D-E1AE6741A429}">
      <dgm:prSet/>
      <dgm:spPr/>
      <dgm:t>
        <a:bodyPr/>
        <a:lstStyle/>
        <a:p>
          <a:endParaRPr lang="en-GB"/>
        </a:p>
      </dgm:t>
    </dgm:pt>
    <dgm:pt modelId="{5471DB7D-729C-486D-97C0-D65D707FAC97}">
      <dgm:prSet phldrT="[Text]"/>
      <dgm:spPr/>
      <dgm:t>
        <a:bodyPr/>
        <a:lstStyle/>
        <a:p>
          <a:r>
            <a:rPr lang="en-HK" dirty="0"/>
            <a:t>Semi-supervised Learning</a:t>
          </a:r>
          <a:endParaRPr lang="en-GB" dirty="0"/>
        </a:p>
      </dgm:t>
    </dgm:pt>
    <dgm:pt modelId="{49D7BAA3-C5F1-4AFB-AEDC-A47E5103C1B5}" type="parTrans" cxnId="{B35CB3D0-8DCC-494F-AB26-1F6F24C47983}">
      <dgm:prSet/>
      <dgm:spPr/>
      <dgm:t>
        <a:bodyPr/>
        <a:lstStyle/>
        <a:p>
          <a:endParaRPr lang="en-GB"/>
        </a:p>
      </dgm:t>
    </dgm:pt>
    <dgm:pt modelId="{EC543436-6FE6-4774-99BF-1026F765BA05}" type="sibTrans" cxnId="{B35CB3D0-8DCC-494F-AB26-1F6F24C47983}">
      <dgm:prSet/>
      <dgm:spPr/>
      <dgm:t>
        <a:bodyPr/>
        <a:lstStyle/>
        <a:p>
          <a:endParaRPr lang="en-GB"/>
        </a:p>
      </dgm:t>
    </dgm:pt>
    <dgm:pt modelId="{7CE2E62F-BDCD-4F70-B438-054455C5F8D1}">
      <dgm:prSet phldrT="[Text]"/>
      <dgm:spPr/>
      <dgm:t>
        <a:bodyPr/>
        <a:lstStyle/>
        <a:p>
          <a:r>
            <a:rPr lang="en-HK" dirty="0"/>
            <a:t>Social Network Analysis</a:t>
          </a:r>
          <a:endParaRPr lang="en-GB" dirty="0"/>
        </a:p>
      </dgm:t>
    </dgm:pt>
    <dgm:pt modelId="{B350CD3A-BB07-40A1-AD0D-35598D9D93F3}" type="parTrans" cxnId="{50895583-E9CF-45C3-8377-AD06E0CA7143}">
      <dgm:prSet/>
      <dgm:spPr/>
      <dgm:t>
        <a:bodyPr/>
        <a:lstStyle/>
        <a:p>
          <a:endParaRPr lang="en-GB"/>
        </a:p>
      </dgm:t>
    </dgm:pt>
    <dgm:pt modelId="{865699DE-D7D5-47D2-A8A3-60142ED4BDBD}" type="sibTrans" cxnId="{50895583-E9CF-45C3-8377-AD06E0CA7143}">
      <dgm:prSet/>
      <dgm:spPr/>
      <dgm:t>
        <a:bodyPr/>
        <a:lstStyle/>
        <a:p>
          <a:endParaRPr lang="en-GB"/>
        </a:p>
      </dgm:t>
    </dgm:pt>
    <dgm:pt modelId="{877A5D65-9F78-4AA7-821A-08E23A808558}" type="pres">
      <dgm:prSet presAssocID="{DB6C4D48-9C81-4AC4-8ACA-A116A3D75849}" presName="matrix" presStyleCnt="0">
        <dgm:presLayoutVars>
          <dgm:chMax val="1"/>
          <dgm:dir/>
          <dgm:resizeHandles val="exact"/>
        </dgm:presLayoutVars>
      </dgm:prSet>
      <dgm:spPr/>
    </dgm:pt>
    <dgm:pt modelId="{A12AF8F5-F17E-41B5-ABE4-8A105CFD076E}" type="pres">
      <dgm:prSet presAssocID="{DB6C4D48-9C81-4AC4-8ACA-A116A3D75849}" presName="diamond" presStyleLbl="bgShp" presStyleIdx="0" presStyleCnt="1"/>
      <dgm:spPr/>
    </dgm:pt>
    <dgm:pt modelId="{68BC362B-D893-4A4A-B4BD-55E5949F961A}" type="pres">
      <dgm:prSet presAssocID="{DB6C4D48-9C81-4AC4-8ACA-A116A3D75849}" presName="quad1" presStyleLbl="node1" presStyleIdx="0" presStyleCnt="4">
        <dgm:presLayoutVars>
          <dgm:chMax val="0"/>
          <dgm:chPref val="0"/>
          <dgm:bulletEnabled val="1"/>
        </dgm:presLayoutVars>
      </dgm:prSet>
      <dgm:spPr/>
    </dgm:pt>
    <dgm:pt modelId="{A0C001C8-68CF-4A5D-B9CB-F274F4417ECA}" type="pres">
      <dgm:prSet presAssocID="{DB6C4D48-9C81-4AC4-8ACA-A116A3D75849}" presName="quad2" presStyleLbl="node1" presStyleIdx="1" presStyleCnt="4">
        <dgm:presLayoutVars>
          <dgm:chMax val="0"/>
          <dgm:chPref val="0"/>
          <dgm:bulletEnabled val="1"/>
        </dgm:presLayoutVars>
      </dgm:prSet>
      <dgm:spPr/>
    </dgm:pt>
    <dgm:pt modelId="{E12B6FBD-62B1-4C8E-99D8-C75C2A95DEF2}" type="pres">
      <dgm:prSet presAssocID="{DB6C4D48-9C81-4AC4-8ACA-A116A3D75849}" presName="quad3" presStyleLbl="node1" presStyleIdx="2" presStyleCnt="4">
        <dgm:presLayoutVars>
          <dgm:chMax val="0"/>
          <dgm:chPref val="0"/>
          <dgm:bulletEnabled val="1"/>
        </dgm:presLayoutVars>
      </dgm:prSet>
      <dgm:spPr/>
    </dgm:pt>
    <dgm:pt modelId="{085949A2-7EFF-4EFB-A624-C5245EB49861}" type="pres">
      <dgm:prSet presAssocID="{DB6C4D48-9C81-4AC4-8ACA-A116A3D75849}" presName="quad4" presStyleLbl="node1" presStyleIdx="3" presStyleCnt="4">
        <dgm:presLayoutVars>
          <dgm:chMax val="0"/>
          <dgm:chPref val="0"/>
          <dgm:bulletEnabled val="1"/>
        </dgm:presLayoutVars>
      </dgm:prSet>
      <dgm:spPr/>
    </dgm:pt>
  </dgm:ptLst>
  <dgm:cxnLst>
    <dgm:cxn modelId="{DF37CC44-8197-461E-A39B-28526CCF970E}" type="presOf" srcId="{3BCF6FDA-EBFB-47BB-B55F-D82244922061}" destId="{68BC362B-D893-4A4A-B4BD-55E5949F961A}" srcOrd="0" destOrd="0" presId="urn:microsoft.com/office/officeart/2005/8/layout/matrix3"/>
    <dgm:cxn modelId="{93F23579-E53F-4EA2-978F-99E10CB102D3}" type="presOf" srcId="{DB6C4D48-9C81-4AC4-8ACA-A116A3D75849}" destId="{877A5D65-9F78-4AA7-821A-08E23A808558}" srcOrd="0" destOrd="0" presId="urn:microsoft.com/office/officeart/2005/8/layout/matrix3"/>
    <dgm:cxn modelId="{3D8E907A-6B9D-4D74-91A7-28F9DEA899EC}" type="presOf" srcId="{5471DB7D-729C-486D-97C0-D65D707FAC97}" destId="{E12B6FBD-62B1-4C8E-99D8-C75C2A95DEF2}" srcOrd="0" destOrd="0" presId="urn:microsoft.com/office/officeart/2005/8/layout/matrix3"/>
    <dgm:cxn modelId="{50895583-E9CF-45C3-8377-AD06E0CA7143}" srcId="{DB6C4D48-9C81-4AC4-8ACA-A116A3D75849}" destId="{7CE2E62F-BDCD-4F70-B438-054455C5F8D1}" srcOrd="3" destOrd="0" parTransId="{B350CD3A-BB07-40A1-AD0D-35598D9D93F3}" sibTransId="{865699DE-D7D5-47D2-A8A3-60142ED4BDBD}"/>
    <dgm:cxn modelId="{AC053899-2656-44CF-9A52-FAAAEC0560C4}" type="presOf" srcId="{7CE2E62F-BDCD-4F70-B438-054455C5F8D1}" destId="{085949A2-7EFF-4EFB-A624-C5245EB49861}" srcOrd="0" destOrd="0" presId="urn:microsoft.com/office/officeart/2005/8/layout/matrix3"/>
    <dgm:cxn modelId="{70709DA9-7C96-40C7-A408-63ED33878D38}" type="presOf" srcId="{4CA89AC1-4077-4481-839E-571F6C17975E}" destId="{A0C001C8-68CF-4A5D-B9CB-F274F4417ECA}" srcOrd="0" destOrd="0" presId="urn:microsoft.com/office/officeart/2005/8/layout/matrix3"/>
    <dgm:cxn modelId="{E931B0B1-C7A9-4264-BC5D-E1AE6741A429}" srcId="{DB6C4D48-9C81-4AC4-8ACA-A116A3D75849}" destId="{4CA89AC1-4077-4481-839E-571F6C17975E}" srcOrd="1" destOrd="0" parTransId="{6E4E6D21-CE9E-4704-B988-6329AFAC99BF}" sibTransId="{C2ECF4F1-0ABC-46FE-8B38-410D01172028}"/>
    <dgm:cxn modelId="{B35CB3D0-8DCC-494F-AB26-1F6F24C47983}" srcId="{DB6C4D48-9C81-4AC4-8ACA-A116A3D75849}" destId="{5471DB7D-729C-486D-97C0-D65D707FAC97}" srcOrd="2" destOrd="0" parTransId="{49D7BAA3-C5F1-4AFB-AEDC-A47E5103C1B5}" sibTransId="{EC543436-6FE6-4774-99BF-1026F765BA05}"/>
    <dgm:cxn modelId="{F9B0D6F0-5278-448B-8201-DD7F7493F74F}" srcId="{DB6C4D48-9C81-4AC4-8ACA-A116A3D75849}" destId="{3BCF6FDA-EBFB-47BB-B55F-D82244922061}" srcOrd="0" destOrd="0" parTransId="{01CD5FBE-DC55-4FA7-8CA5-FB6ABD9D0FE5}" sibTransId="{FBCEEFF6-EF7C-4E11-9222-4BE7157AD574}"/>
    <dgm:cxn modelId="{C194FE63-A2A3-42E2-B654-1D37EA762916}" type="presParOf" srcId="{877A5D65-9F78-4AA7-821A-08E23A808558}" destId="{A12AF8F5-F17E-41B5-ABE4-8A105CFD076E}" srcOrd="0" destOrd="0" presId="urn:microsoft.com/office/officeart/2005/8/layout/matrix3"/>
    <dgm:cxn modelId="{F0DCC0FE-E1F9-454F-BE7E-5D7519B0AEF8}" type="presParOf" srcId="{877A5D65-9F78-4AA7-821A-08E23A808558}" destId="{68BC362B-D893-4A4A-B4BD-55E5949F961A}" srcOrd="1" destOrd="0" presId="urn:microsoft.com/office/officeart/2005/8/layout/matrix3"/>
    <dgm:cxn modelId="{7234000C-8686-4DB8-B137-AE05FAEE3609}" type="presParOf" srcId="{877A5D65-9F78-4AA7-821A-08E23A808558}" destId="{A0C001C8-68CF-4A5D-B9CB-F274F4417ECA}" srcOrd="2" destOrd="0" presId="urn:microsoft.com/office/officeart/2005/8/layout/matrix3"/>
    <dgm:cxn modelId="{F98DCAB3-7170-4502-A137-33A3FDA65F2F}" type="presParOf" srcId="{877A5D65-9F78-4AA7-821A-08E23A808558}" destId="{E12B6FBD-62B1-4C8E-99D8-C75C2A95DEF2}" srcOrd="3" destOrd="0" presId="urn:microsoft.com/office/officeart/2005/8/layout/matrix3"/>
    <dgm:cxn modelId="{4923E70E-0A9A-4821-BF68-C2E77223CCEE}" type="presParOf" srcId="{877A5D65-9F78-4AA7-821A-08E23A808558}" destId="{085949A2-7EFF-4EFB-A624-C5245EB4986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D75A03-3C73-4FF5-8C7C-06D4F614FEAC}" type="doc">
      <dgm:prSet loTypeId="urn:diagrams.loki3.com/BracketList" loCatId="list" qsTypeId="urn:microsoft.com/office/officeart/2005/8/quickstyle/simple2" qsCatId="simple" csTypeId="urn:microsoft.com/office/officeart/2005/8/colors/accent0_1" csCatId="mainScheme" phldr="1"/>
      <dgm:spPr/>
      <dgm:t>
        <a:bodyPr/>
        <a:lstStyle/>
        <a:p>
          <a:endParaRPr lang="en-HK"/>
        </a:p>
      </dgm:t>
    </dgm:pt>
    <dgm:pt modelId="{60C46368-CBC2-4B66-BD83-AC6C8DB7AFAE}">
      <dgm:prSet phldrT="[Text]" custT="1"/>
      <dgm:spPr/>
      <dgm:t>
        <a:bodyPr/>
        <a:lstStyle/>
        <a:p>
          <a:r>
            <a:rPr lang="en-HK" sz="2000" dirty="0"/>
            <a:t>Supervised Learning</a:t>
          </a:r>
        </a:p>
      </dgm:t>
    </dgm:pt>
    <dgm:pt modelId="{1A1D25FB-7728-41D9-A693-F63D01D82FC0}" type="parTrans" cxnId="{93CC856E-2B9C-42DD-9CC4-1B93AD54FDC2}">
      <dgm:prSet/>
      <dgm:spPr/>
      <dgm:t>
        <a:bodyPr/>
        <a:lstStyle/>
        <a:p>
          <a:endParaRPr lang="en-HK" sz="2000"/>
        </a:p>
      </dgm:t>
    </dgm:pt>
    <dgm:pt modelId="{1AC3D59E-C2C6-48CB-B377-BD01ECF62E73}" type="sibTrans" cxnId="{93CC856E-2B9C-42DD-9CC4-1B93AD54FDC2}">
      <dgm:prSet/>
      <dgm:spPr/>
      <dgm:t>
        <a:bodyPr/>
        <a:lstStyle/>
        <a:p>
          <a:endParaRPr lang="en-HK" sz="2000"/>
        </a:p>
      </dgm:t>
    </dgm:pt>
    <dgm:pt modelId="{2D366FD5-F1A4-4DF7-8632-A6BFE0AE6C3C}">
      <dgm:prSet phldrT="[Text]" custT="1"/>
      <dgm:spPr/>
      <dgm:t>
        <a:bodyPr/>
        <a:lstStyle/>
        <a:p>
          <a:r>
            <a:rPr lang="en-HK" sz="2000" dirty="0"/>
            <a:t>Un-supervised Learning</a:t>
          </a:r>
        </a:p>
      </dgm:t>
    </dgm:pt>
    <dgm:pt modelId="{EC2C03B7-5D48-45E4-BA3F-4B4959F67CAC}" type="parTrans" cxnId="{D3C96027-21EF-49AB-A9ED-341F450287C4}">
      <dgm:prSet/>
      <dgm:spPr/>
      <dgm:t>
        <a:bodyPr/>
        <a:lstStyle/>
        <a:p>
          <a:endParaRPr lang="en-HK" sz="2000"/>
        </a:p>
      </dgm:t>
    </dgm:pt>
    <dgm:pt modelId="{7EC98AE3-16A9-4EF1-9884-6295D718CF74}" type="sibTrans" cxnId="{D3C96027-21EF-49AB-A9ED-341F450287C4}">
      <dgm:prSet/>
      <dgm:spPr/>
      <dgm:t>
        <a:bodyPr/>
        <a:lstStyle/>
        <a:p>
          <a:endParaRPr lang="en-HK" sz="2000"/>
        </a:p>
      </dgm:t>
    </dgm:pt>
    <dgm:pt modelId="{DE7B1B28-3420-4AA9-AFAD-B8069B14FEB3}">
      <dgm:prSet phldrT="[Text]" custT="1"/>
      <dgm:spPr/>
      <dgm:t>
        <a:bodyPr/>
        <a:lstStyle/>
        <a:p>
          <a:r>
            <a:rPr lang="en-HK" sz="2000" dirty="0"/>
            <a:t>Semi-supervised Learning</a:t>
          </a:r>
        </a:p>
      </dgm:t>
    </dgm:pt>
    <dgm:pt modelId="{91DED27C-79B8-4C2B-8B59-B657A87AC573}" type="parTrans" cxnId="{3486DBD3-500D-45D1-A12B-A995883A160B}">
      <dgm:prSet/>
      <dgm:spPr/>
      <dgm:t>
        <a:bodyPr/>
        <a:lstStyle/>
        <a:p>
          <a:endParaRPr lang="en-HK"/>
        </a:p>
      </dgm:t>
    </dgm:pt>
    <dgm:pt modelId="{D9F29C69-E211-481E-98FF-296E49F0ABA1}" type="sibTrans" cxnId="{3486DBD3-500D-45D1-A12B-A995883A160B}">
      <dgm:prSet/>
      <dgm:spPr/>
      <dgm:t>
        <a:bodyPr/>
        <a:lstStyle/>
        <a:p>
          <a:endParaRPr lang="en-HK"/>
        </a:p>
      </dgm:t>
    </dgm:pt>
    <dgm:pt modelId="{B486B528-06C2-4E3D-8D81-F4206E445445}">
      <dgm:prSet phldrT="[Text]" custT="1"/>
      <dgm:spPr/>
      <dgm:t>
        <a:bodyPr/>
        <a:lstStyle/>
        <a:p>
          <a:r>
            <a:rPr lang="en-HK" sz="2000" dirty="0"/>
            <a:t>Reinforcement Learning</a:t>
          </a:r>
        </a:p>
      </dgm:t>
    </dgm:pt>
    <dgm:pt modelId="{9E45EECB-1B22-4713-9C34-829E883AE39D}" type="parTrans" cxnId="{24EA35E5-4338-4269-9E9E-0B6F82D2125C}">
      <dgm:prSet/>
      <dgm:spPr/>
      <dgm:t>
        <a:bodyPr/>
        <a:lstStyle/>
        <a:p>
          <a:endParaRPr lang="en-HK"/>
        </a:p>
      </dgm:t>
    </dgm:pt>
    <dgm:pt modelId="{ECBD6057-CE0F-4C3B-AA70-D4A66C4493A7}" type="sibTrans" cxnId="{24EA35E5-4338-4269-9E9E-0B6F82D2125C}">
      <dgm:prSet/>
      <dgm:spPr/>
      <dgm:t>
        <a:bodyPr/>
        <a:lstStyle/>
        <a:p>
          <a:endParaRPr lang="en-HK"/>
        </a:p>
      </dgm:t>
    </dgm:pt>
    <dgm:pt modelId="{079EBF92-342B-4F64-A51D-E017148CC77B}">
      <dgm:prSet phldrT="[Text]" custT="1"/>
      <dgm:spPr/>
      <dgm:t>
        <a:bodyPr/>
        <a:lstStyle/>
        <a:p>
          <a:r>
            <a:rPr lang="en-HK" sz="1600" b="1" dirty="0"/>
            <a:t>Input data </a:t>
          </a:r>
          <a:r>
            <a:rPr lang="en-HK" sz="1600" b="0" dirty="0">
              <a:solidFill>
                <a:srgbClr val="FF0000"/>
              </a:solidFill>
            </a:rPr>
            <a:t>: labelled</a:t>
          </a:r>
        </a:p>
      </dgm:t>
    </dgm:pt>
    <dgm:pt modelId="{F20B9C01-D585-4FDE-A630-7F15E5D717B3}" type="parTrans" cxnId="{56827598-3F93-4BF0-93A7-895906764B9D}">
      <dgm:prSet/>
      <dgm:spPr/>
      <dgm:t>
        <a:bodyPr/>
        <a:lstStyle/>
        <a:p>
          <a:endParaRPr lang="en-HK"/>
        </a:p>
      </dgm:t>
    </dgm:pt>
    <dgm:pt modelId="{A0E1163F-4C63-4E44-A9A0-C079134E658C}" type="sibTrans" cxnId="{56827598-3F93-4BF0-93A7-895906764B9D}">
      <dgm:prSet/>
      <dgm:spPr/>
      <dgm:t>
        <a:bodyPr/>
        <a:lstStyle/>
        <a:p>
          <a:endParaRPr lang="en-HK"/>
        </a:p>
      </dgm:t>
    </dgm:pt>
    <dgm:pt modelId="{E50DF4C5-E778-48C8-959E-13C720C44DFC}">
      <dgm:prSet phldrT="[Text]" custT="1"/>
      <dgm:spPr/>
      <dgm:t>
        <a:bodyPr/>
        <a:lstStyle/>
        <a:p>
          <a:r>
            <a:rPr lang="en-GB" sz="1600" b="1" i="0" dirty="0"/>
            <a:t>Learning process </a:t>
          </a:r>
          <a:r>
            <a:rPr lang="en-GB" sz="1600" b="0" i="0" dirty="0"/>
            <a:t>: learning based on labelled input data, compares the predicted results with the actual results, and adjusts the predictive model until the predicted results of the model reach an expected accuracy.</a:t>
          </a:r>
          <a:endParaRPr lang="en-HK" sz="1600" dirty="0"/>
        </a:p>
      </dgm:t>
    </dgm:pt>
    <dgm:pt modelId="{F2A11615-42EB-4452-BDB2-D0F23A3611C0}" type="parTrans" cxnId="{F91191A1-F7E0-4238-B7E5-294F16570839}">
      <dgm:prSet/>
      <dgm:spPr/>
      <dgm:t>
        <a:bodyPr/>
        <a:lstStyle/>
        <a:p>
          <a:endParaRPr lang="en-HK"/>
        </a:p>
      </dgm:t>
    </dgm:pt>
    <dgm:pt modelId="{64C79B66-3B11-4585-ACFD-FDC1479E71CF}" type="sibTrans" cxnId="{F91191A1-F7E0-4238-B7E5-294F16570839}">
      <dgm:prSet/>
      <dgm:spPr/>
      <dgm:t>
        <a:bodyPr/>
        <a:lstStyle/>
        <a:p>
          <a:endParaRPr lang="en-HK"/>
        </a:p>
      </dgm:t>
    </dgm:pt>
    <dgm:pt modelId="{5D33C4E9-E84F-4AA0-8A2E-1E3D54BDF5DB}">
      <dgm:prSet phldrT="[Text]" custT="1"/>
      <dgm:spPr/>
      <dgm:t>
        <a:bodyPr/>
        <a:lstStyle/>
        <a:p>
          <a:r>
            <a:rPr lang="en-GB" sz="1600" b="1" i="0" dirty="0"/>
            <a:t>Common algorithms </a:t>
          </a:r>
          <a:r>
            <a:rPr lang="en-GB" sz="1600" b="0" i="0" dirty="0"/>
            <a:t>: decision trees, linear regression, logistic regression, support vector machines, neural networks, and so on.</a:t>
          </a:r>
          <a:endParaRPr lang="en-HK" sz="1600" dirty="0"/>
        </a:p>
      </dgm:t>
    </dgm:pt>
    <dgm:pt modelId="{96CA3AC5-31B7-4431-97D0-ABB227891A1F}" type="parTrans" cxnId="{7C06DC8E-0766-4194-9BED-8C33AE251130}">
      <dgm:prSet/>
      <dgm:spPr/>
      <dgm:t>
        <a:bodyPr/>
        <a:lstStyle/>
        <a:p>
          <a:endParaRPr lang="en-HK"/>
        </a:p>
      </dgm:t>
    </dgm:pt>
    <dgm:pt modelId="{C707D307-1D95-4972-87FF-26F8C916431A}" type="sibTrans" cxnId="{7C06DC8E-0766-4194-9BED-8C33AE251130}">
      <dgm:prSet/>
      <dgm:spPr/>
      <dgm:t>
        <a:bodyPr/>
        <a:lstStyle/>
        <a:p>
          <a:endParaRPr lang="en-HK"/>
        </a:p>
      </dgm:t>
    </dgm:pt>
    <dgm:pt modelId="{23678D53-0369-4F5E-87A6-B550B3209871}">
      <dgm:prSet phldrT="[Text]" custT="1"/>
      <dgm:spPr/>
      <dgm:t>
        <a:bodyPr/>
        <a:lstStyle/>
        <a:p>
          <a:r>
            <a:rPr lang="en-HK" sz="1600" b="1" dirty="0"/>
            <a:t>Applicable to </a:t>
          </a:r>
          <a:r>
            <a:rPr lang="en-HK" sz="1600" dirty="0"/>
            <a:t>: classification and regression problems.</a:t>
          </a:r>
        </a:p>
      </dgm:t>
    </dgm:pt>
    <dgm:pt modelId="{B357FB0C-6899-441E-B571-0EA268DF89F0}" type="parTrans" cxnId="{EF8F3B1F-CAB6-4FF3-B2AC-D8568E3710D5}">
      <dgm:prSet/>
      <dgm:spPr/>
      <dgm:t>
        <a:bodyPr/>
        <a:lstStyle/>
        <a:p>
          <a:endParaRPr lang="en-HK"/>
        </a:p>
      </dgm:t>
    </dgm:pt>
    <dgm:pt modelId="{4D806399-1688-46BA-9DAF-C53C2550D498}" type="sibTrans" cxnId="{EF8F3B1F-CAB6-4FF3-B2AC-D8568E3710D5}">
      <dgm:prSet/>
      <dgm:spPr/>
      <dgm:t>
        <a:bodyPr/>
        <a:lstStyle/>
        <a:p>
          <a:endParaRPr lang="en-HK"/>
        </a:p>
      </dgm:t>
    </dgm:pt>
    <dgm:pt modelId="{0741DCEE-D2F1-43CF-B9BF-18D64D75F772}">
      <dgm:prSet phldrT="[Text]" custT="1"/>
      <dgm:spPr/>
      <dgm:t>
        <a:bodyPr/>
        <a:lstStyle/>
        <a:p>
          <a:r>
            <a:rPr lang="en-GB" sz="1600" b="1" i="0" dirty="0"/>
            <a:t>Learning process</a:t>
          </a:r>
          <a:r>
            <a:rPr lang="en-GB" sz="1600" b="0" i="0" dirty="0"/>
            <a:t>: to infer the intrinsic links of data, such as clustering and association rule learning.</a:t>
          </a:r>
          <a:endParaRPr lang="en-HK" sz="1600" dirty="0"/>
        </a:p>
      </dgm:t>
    </dgm:pt>
    <dgm:pt modelId="{7079BA80-C649-4354-A30F-B59752211C56}" type="parTrans" cxnId="{2406A579-5AD3-4E0B-A2B2-9EFBBE3DE3EA}">
      <dgm:prSet/>
      <dgm:spPr/>
      <dgm:t>
        <a:bodyPr/>
        <a:lstStyle/>
        <a:p>
          <a:endParaRPr lang="en-HK"/>
        </a:p>
      </dgm:t>
    </dgm:pt>
    <dgm:pt modelId="{CFDBB9DE-A81B-44D8-BCAD-06BC5E8B0D68}" type="sibTrans" cxnId="{2406A579-5AD3-4E0B-A2B2-9EFBBE3DE3EA}">
      <dgm:prSet/>
      <dgm:spPr/>
      <dgm:t>
        <a:bodyPr/>
        <a:lstStyle/>
        <a:p>
          <a:endParaRPr lang="en-HK"/>
        </a:p>
      </dgm:t>
    </dgm:pt>
    <dgm:pt modelId="{8C18D1CD-EB24-4868-878D-B90348DD0E04}">
      <dgm:prSet phldrT="[Text]" custT="1"/>
      <dgm:spPr/>
      <dgm:t>
        <a:bodyPr/>
        <a:lstStyle/>
        <a:p>
          <a:r>
            <a:rPr lang="en-HK" sz="1600" b="1" dirty="0"/>
            <a:t>Input data </a:t>
          </a:r>
          <a:r>
            <a:rPr lang="en-HK" sz="1600" dirty="0"/>
            <a:t>: </a:t>
          </a:r>
          <a:r>
            <a:rPr lang="en-HK" sz="1600" dirty="0">
              <a:solidFill>
                <a:srgbClr val="FF0000"/>
              </a:solidFill>
            </a:rPr>
            <a:t>not labelled</a:t>
          </a:r>
        </a:p>
      </dgm:t>
    </dgm:pt>
    <dgm:pt modelId="{D393A630-5B4B-4365-9D9D-B0A512488272}" type="parTrans" cxnId="{9EC65887-7DC9-49A1-BD5E-789AC822AF24}">
      <dgm:prSet/>
      <dgm:spPr/>
      <dgm:t>
        <a:bodyPr/>
        <a:lstStyle/>
        <a:p>
          <a:endParaRPr lang="en-HK"/>
        </a:p>
      </dgm:t>
    </dgm:pt>
    <dgm:pt modelId="{069A3436-D063-44E1-863A-7AACA3E74214}" type="sibTrans" cxnId="{9EC65887-7DC9-49A1-BD5E-789AC822AF24}">
      <dgm:prSet/>
      <dgm:spPr/>
      <dgm:t>
        <a:bodyPr/>
        <a:lstStyle/>
        <a:p>
          <a:endParaRPr lang="en-HK"/>
        </a:p>
      </dgm:t>
    </dgm:pt>
    <dgm:pt modelId="{5DC4C163-6C26-482D-8261-AFE93ACA64D3}">
      <dgm:prSet phldrT="[Text]" custT="1"/>
      <dgm:spPr/>
      <dgm:t>
        <a:bodyPr/>
        <a:lstStyle/>
        <a:p>
          <a:r>
            <a:rPr lang="en-GB" sz="1600" b="1" i="0" dirty="0"/>
            <a:t>Common algorithms </a:t>
          </a:r>
          <a:r>
            <a:rPr lang="en-GB" sz="1600" b="0" i="0" dirty="0"/>
            <a:t>: cluster analysis, auto-encoder.</a:t>
          </a:r>
          <a:endParaRPr lang="en-HK" sz="1600" dirty="0"/>
        </a:p>
      </dgm:t>
    </dgm:pt>
    <dgm:pt modelId="{88AE886C-8676-43FD-B84B-73166355A6A5}" type="parTrans" cxnId="{F2A7BDFF-26D3-464F-82EA-E4661D8D2DA2}">
      <dgm:prSet/>
      <dgm:spPr/>
      <dgm:t>
        <a:bodyPr/>
        <a:lstStyle/>
        <a:p>
          <a:endParaRPr lang="en-HK"/>
        </a:p>
      </dgm:t>
    </dgm:pt>
    <dgm:pt modelId="{C02BA0A2-BBF3-430F-A18E-39FBF4C656FE}" type="sibTrans" cxnId="{F2A7BDFF-26D3-464F-82EA-E4661D8D2DA2}">
      <dgm:prSet/>
      <dgm:spPr/>
      <dgm:t>
        <a:bodyPr/>
        <a:lstStyle/>
        <a:p>
          <a:endParaRPr lang="en-HK"/>
        </a:p>
      </dgm:t>
    </dgm:pt>
    <dgm:pt modelId="{97464A41-64AA-4BC6-B7E8-7DFFFBFA6C18}">
      <dgm:prSet phldrT="[Text]" custT="1"/>
      <dgm:spPr/>
      <dgm:t>
        <a:bodyPr/>
        <a:lstStyle/>
        <a:p>
          <a:r>
            <a:rPr lang="en-GB" sz="1600" b="1" i="0" dirty="0"/>
            <a:t>Input data </a:t>
          </a:r>
          <a:r>
            <a:rPr lang="en-GB" sz="1600" b="0" i="0" dirty="0"/>
            <a:t>: </a:t>
          </a:r>
          <a:r>
            <a:rPr lang="en-GB" sz="1600" b="0" i="0" dirty="0">
              <a:solidFill>
                <a:srgbClr val="FF0000"/>
              </a:solidFill>
            </a:rPr>
            <a:t>partly labelled</a:t>
          </a:r>
          <a:endParaRPr lang="en-HK" sz="1600" dirty="0">
            <a:solidFill>
              <a:srgbClr val="FF0000"/>
            </a:solidFill>
          </a:endParaRPr>
        </a:p>
      </dgm:t>
    </dgm:pt>
    <dgm:pt modelId="{55D51CFC-BE04-47E2-BB99-6A4C20AC1DC5}" type="parTrans" cxnId="{4D95D988-4E6A-49EA-B747-7C8D101E994F}">
      <dgm:prSet/>
      <dgm:spPr/>
      <dgm:t>
        <a:bodyPr/>
        <a:lstStyle/>
        <a:p>
          <a:endParaRPr lang="en-HK"/>
        </a:p>
      </dgm:t>
    </dgm:pt>
    <dgm:pt modelId="{38A4F5E7-E8E0-44F4-B3C3-B834C05564EE}" type="sibTrans" cxnId="{4D95D988-4E6A-49EA-B747-7C8D101E994F}">
      <dgm:prSet/>
      <dgm:spPr/>
      <dgm:t>
        <a:bodyPr/>
        <a:lstStyle/>
        <a:p>
          <a:endParaRPr lang="en-HK"/>
        </a:p>
      </dgm:t>
    </dgm:pt>
    <dgm:pt modelId="{A48AFA4B-6DB9-4701-8A0C-6FDB5F652B10}">
      <dgm:prSet phldrT="[Text]" custT="1"/>
      <dgm:spPr/>
      <dgm:t>
        <a:bodyPr/>
        <a:lstStyle/>
        <a:p>
          <a:r>
            <a:rPr lang="en-GB" sz="1600" b="1" i="0" dirty="0"/>
            <a:t>Learning process</a:t>
          </a:r>
          <a:r>
            <a:rPr lang="en-GB" sz="1600" b="0" i="0" dirty="0"/>
            <a:t>: an extension of supervised learning, or combination with un-supervised learning</a:t>
          </a:r>
          <a:endParaRPr lang="en-HK" sz="1600" dirty="0"/>
        </a:p>
      </dgm:t>
    </dgm:pt>
    <dgm:pt modelId="{C7C255B7-3775-42F3-955F-8C0674F067BC}" type="parTrans" cxnId="{903BC224-AA98-46D5-A70B-9FD0EE3FAD0A}">
      <dgm:prSet/>
      <dgm:spPr/>
      <dgm:t>
        <a:bodyPr/>
        <a:lstStyle/>
        <a:p>
          <a:endParaRPr lang="en-HK"/>
        </a:p>
      </dgm:t>
    </dgm:pt>
    <dgm:pt modelId="{BC604781-EF9B-42F8-9B49-02993C838387}" type="sibTrans" cxnId="{903BC224-AA98-46D5-A70B-9FD0EE3FAD0A}">
      <dgm:prSet/>
      <dgm:spPr/>
      <dgm:t>
        <a:bodyPr/>
        <a:lstStyle/>
        <a:p>
          <a:endParaRPr lang="en-HK"/>
        </a:p>
      </dgm:t>
    </dgm:pt>
    <dgm:pt modelId="{07803067-D4D1-431F-A37A-34A6F20F1067}">
      <dgm:prSet phldrT="[Text]" custT="1"/>
      <dgm:spPr/>
      <dgm:t>
        <a:bodyPr/>
        <a:lstStyle/>
        <a:p>
          <a:r>
            <a:rPr lang="en-GB" sz="1600" b="1" i="0" dirty="0"/>
            <a:t>Applicable to </a:t>
          </a:r>
          <a:r>
            <a:rPr lang="en-GB" sz="1600" b="0" i="0" dirty="0"/>
            <a:t>: classification and regression</a:t>
          </a:r>
          <a:endParaRPr lang="en-HK" sz="1600" dirty="0"/>
        </a:p>
      </dgm:t>
    </dgm:pt>
    <dgm:pt modelId="{AE75EB03-96E3-4F09-9062-3D24D1CFE782}" type="parTrans" cxnId="{8C5C4AFB-BCBE-4BFD-9C0D-A324DB93A1F6}">
      <dgm:prSet/>
      <dgm:spPr/>
      <dgm:t>
        <a:bodyPr/>
        <a:lstStyle/>
        <a:p>
          <a:endParaRPr lang="en-HK"/>
        </a:p>
      </dgm:t>
    </dgm:pt>
    <dgm:pt modelId="{DF1BD546-4E6F-4D09-837C-BF7E14AD4E3A}" type="sibTrans" cxnId="{8C5C4AFB-BCBE-4BFD-9C0D-A324DB93A1F6}">
      <dgm:prSet/>
      <dgm:spPr/>
      <dgm:t>
        <a:bodyPr/>
        <a:lstStyle/>
        <a:p>
          <a:endParaRPr lang="en-HK"/>
        </a:p>
      </dgm:t>
    </dgm:pt>
    <dgm:pt modelId="{FCFDC6C4-2AF4-482B-9EFA-C38CC640C20C}">
      <dgm:prSet phldrT="[Text]" custT="1"/>
      <dgm:spPr/>
      <dgm:t>
        <a:bodyPr/>
        <a:lstStyle/>
        <a:p>
          <a:r>
            <a:rPr lang="en-GB" sz="1600" b="1" i="0" dirty="0"/>
            <a:t>Input data </a:t>
          </a:r>
          <a:r>
            <a:rPr lang="en-GB" sz="1600" b="0" i="0" dirty="0"/>
            <a:t>: </a:t>
          </a:r>
          <a:r>
            <a:rPr lang="en-GB" sz="1600" b="0" i="0" dirty="0">
              <a:solidFill>
                <a:srgbClr val="FF0000"/>
              </a:solidFill>
            </a:rPr>
            <a:t>as feedback to the model</a:t>
          </a:r>
          <a:endParaRPr lang="en-HK" sz="1600" dirty="0">
            <a:solidFill>
              <a:srgbClr val="FF0000"/>
            </a:solidFill>
          </a:endParaRPr>
        </a:p>
      </dgm:t>
    </dgm:pt>
    <dgm:pt modelId="{1312D613-0362-47E9-9568-C4341E20E2B1}" type="parTrans" cxnId="{FFCC3179-C60F-4B46-824E-7BE1585BB3D1}">
      <dgm:prSet/>
      <dgm:spPr/>
      <dgm:t>
        <a:bodyPr/>
        <a:lstStyle/>
        <a:p>
          <a:endParaRPr lang="en-HK"/>
        </a:p>
      </dgm:t>
    </dgm:pt>
    <dgm:pt modelId="{580924BD-0660-43FC-AFCF-F0B949E73C09}" type="sibTrans" cxnId="{FFCC3179-C60F-4B46-824E-7BE1585BB3D1}">
      <dgm:prSet/>
      <dgm:spPr/>
      <dgm:t>
        <a:bodyPr/>
        <a:lstStyle/>
        <a:p>
          <a:endParaRPr lang="en-HK"/>
        </a:p>
      </dgm:t>
    </dgm:pt>
    <dgm:pt modelId="{57A932DE-419D-41EB-B47D-D5BD8D0BAA61}">
      <dgm:prSet phldrT="[Text]" custT="1"/>
      <dgm:spPr/>
      <dgm:t>
        <a:bodyPr/>
        <a:lstStyle/>
        <a:p>
          <a:r>
            <a:rPr lang="en-GB" sz="1600" b="1" i="0" dirty="0"/>
            <a:t>Learning process</a:t>
          </a:r>
          <a:r>
            <a:rPr lang="en-GB" sz="1600" b="0" i="0" dirty="0"/>
            <a:t>: emphasizing how to act based on the environment to maximize the expected benefits. The difference between supervised learning is that it does not require the correct input/output pairs and does not require precise correction of sub-optimal behaviour. </a:t>
          </a:r>
          <a:endParaRPr lang="en-HK" sz="1600" dirty="0"/>
        </a:p>
      </dgm:t>
    </dgm:pt>
    <dgm:pt modelId="{968FE229-6710-47EE-A543-8E01A446C9A8}" type="parTrans" cxnId="{FA970690-9600-425C-A60D-D426A10EF8FA}">
      <dgm:prSet/>
      <dgm:spPr/>
      <dgm:t>
        <a:bodyPr/>
        <a:lstStyle/>
        <a:p>
          <a:endParaRPr lang="en-HK"/>
        </a:p>
      </dgm:t>
    </dgm:pt>
    <dgm:pt modelId="{ECF79604-575B-43BA-AC5B-3AD076A3A8A0}" type="sibTrans" cxnId="{FA970690-9600-425C-A60D-D426A10EF8FA}">
      <dgm:prSet/>
      <dgm:spPr/>
      <dgm:t>
        <a:bodyPr/>
        <a:lstStyle/>
        <a:p>
          <a:endParaRPr lang="en-HK"/>
        </a:p>
      </dgm:t>
    </dgm:pt>
    <dgm:pt modelId="{11970B0B-0605-40AC-8AC3-455E861B1B53}">
      <dgm:prSet phldrT="[Text]" custT="1"/>
      <dgm:spPr/>
      <dgm:t>
        <a:bodyPr/>
        <a:lstStyle/>
        <a:p>
          <a:r>
            <a:rPr lang="en-GB" sz="1600" b="1" i="0" dirty="0"/>
            <a:t>Applicable to</a:t>
          </a:r>
          <a:r>
            <a:rPr lang="en-GB" sz="1600" b="0" i="0" dirty="0"/>
            <a:t>: online planning and application that requires a balance between exploration (in the unknown) and compliance (existing knowledge).</a:t>
          </a:r>
          <a:endParaRPr lang="en-HK" sz="1600" dirty="0"/>
        </a:p>
      </dgm:t>
    </dgm:pt>
    <dgm:pt modelId="{CAAC569D-83F2-46B6-9ABA-1696904720DE}" type="parTrans" cxnId="{0DD3CEED-0D74-405D-8EAF-05FECC20DF62}">
      <dgm:prSet/>
      <dgm:spPr/>
      <dgm:t>
        <a:bodyPr/>
        <a:lstStyle/>
        <a:p>
          <a:endParaRPr lang="en-HK"/>
        </a:p>
      </dgm:t>
    </dgm:pt>
    <dgm:pt modelId="{943B619B-F5D9-474A-B958-C0A6171C5B1A}" type="sibTrans" cxnId="{0DD3CEED-0D74-405D-8EAF-05FECC20DF62}">
      <dgm:prSet/>
      <dgm:spPr/>
      <dgm:t>
        <a:bodyPr/>
        <a:lstStyle/>
        <a:p>
          <a:endParaRPr lang="en-HK"/>
        </a:p>
      </dgm:t>
    </dgm:pt>
    <dgm:pt modelId="{08B4D66D-6AB2-42F9-8E5F-ECBE2069921D}" type="pres">
      <dgm:prSet presAssocID="{DFD75A03-3C73-4FF5-8C7C-06D4F614FEAC}" presName="Name0" presStyleCnt="0">
        <dgm:presLayoutVars>
          <dgm:dir/>
          <dgm:animLvl val="lvl"/>
          <dgm:resizeHandles val="exact"/>
        </dgm:presLayoutVars>
      </dgm:prSet>
      <dgm:spPr/>
    </dgm:pt>
    <dgm:pt modelId="{16250435-5F06-4CF7-B2F9-14AA4F5F1CFE}" type="pres">
      <dgm:prSet presAssocID="{60C46368-CBC2-4B66-BD83-AC6C8DB7AFAE}" presName="linNode" presStyleCnt="0"/>
      <dgm:spPr/>
    </dgm:pt>
    <dgm:pt modelId="{C0104F0E-78D9-4B8F-89F0-DBE2668AD0C2}" type="pres">
      <dgm:prSet presAssocID="{60C46368-CBC2-4B66-BD83-AC6C8DB7AFAE}" presName="parTx" presStyleLbl="revTx" presStyleIdx="0" presStyleCnt="4">
        <dgm:presLayoutVars>
          <dgm:chMax val="1"/>
          <dgm:bulletEnabled val="1"/>
        </dgm:presLayoutVars>
      </dgm:prSet>
      <dgm:spPr/>
    </dgm:pt>
    <dgm:pt modelId="{66FA9DF7-3C42-46D4-A23F-86F5F507219F}" type="pres">
      <dgm:prSet presAssocID="{60C46368-CBC2-4B66-BD83-AC6C8DB7AFAE}" presName="bracket" presStyleLbl="parChTrans1D1" presStyleIdx="0" presStyleCnt="4"/>
      <dgm:spPr/>
    </dgm:pt>
    <dgm:pt modelId="{B47B0D6A-556F-43F7-8A3D-D02C7C0404F2}" type="pres">
      <dgm:prSet presAssocID="{60C46368-CBC2-4B66-BD83-AC6C8DB7AFAE}" presName="spH" presStyleCnt="0"/>
      <dgm:spPr/>
    </dgm:pt>
    <dgm:pt modelId="{D91011F6-960A-48CA-9D67-1EF36BF48477}" type="pres">
      <dgm:prSet presAssocID="{60C46368-CBC2-4B66-BD83-AC6C8DB7AFAE}" presName="desTx" presStyleLbl="node1" presStyleIdx="0" presStyleCnt="4">
        <dgm:presLayoutVars>
          <dgm:bulletEnabled val="1"/>
        </dgm:presLayoutVars>
      </dgm:prSet>
      <dgm:spPr/>
    </dgm:pt>
    <dgm:pt modelId="{C406B568-F1FF-4120-9C51-C1630356C7A3}" type="pres">
      <dgm:prSet presAssocID="{1AC3D59E-C2C6-48CB-B377-BD01ECF62E73}" presName="spV" presStyleCnt="0"/>
      <dgm:spPr/>
    </dgm:pt>
    <dgm:pt modelId="{9D112F6F-4157-4B88-9176-0950B3386D31}" type="pres">
      <dgm:prSet presAssocID="{2D366FD5-F1A4-4DF7-8632-A6BFE0AE6C3C}" presName="linNode" presStyleCnt="0"/>
      <dgm:spPr/>
    </dgm:pt>
    <dgm:pt modelId="{342F9AE0-D64D-474F-8A32-C1207AEDD2ED}" type="pres">
      <dgm:prSet presAssocID="{2D366FD5-F1A4-4DF7-8632-A6BFE0AE6C3C}" presName="parTx" presStyleLbl="revTx" presStyleIdx="1" presStyleCnt="4">
        <dgm:presLayoutVars>
          <dgm:chMax val="1"/>
          <dgm:bulletEnabled val="1"/>
        </dgm:presLayoutVars>
      </dgm:prSet>
      <dgm:spPr/>
    </dgm:pt>
    <dgm:pt modelId="{CDD9BC46-E368-4E34-A738-59C96CBC611B}" type="pres">
      <dgm:prSet presAssocID="{2D366FD5-F1A4-4DF7-8632-A6BFE0AE6C3C}" presName="bracket" presStyleLbl="parChTrans1D1" presStyleIdx="1" presStyleCnt="4"/>
      <dgm:spPr/>
    </dgm:pt>
    <dgm:pt modelId="{6323CD7D-C431-436F-AF5E-B670E1B2318E}" type="pres">
      <dgm:prSet presAssocID="{2D366FD5-F1A4-4DF7-8632-A6BFE0AE6C3C}" presName="spH" presStyleCnt="0"/>
      <dgm:spPr/>
    </dgm:pt>
    <dgm:pt modelId="{290A4051-741B-4B8D-85FD-518935079934}" type="pres">
      <dgm:prSet presAssocID="{2D366FD5-F1A4-4DF7-8632-A6BFE0AE6C3C}" presName="desTx" presStyleLbl="node1" presStyleIdx="1" presStyleCnt="4">
        <dgm:presLayoutVars>
          <dgm:bulletEnabled val="1"/>
        </dgm:presLayoutVars>
      </dgm:prSet>
      <dgm:spPr/>
    </dgm:pt>
    <dgm:pt modelId="{642DDF9D-432C-465D-9B58-0C3B19AF5C78}" type="pres">
      <dgm:prSet presAssocID="{7EC98AE3-16A9-4EF1-9884-6295D718CF74}" presName="spV" presStyleCnt="0"/>
      <dgm:spPr/>
    </dgm:pt>
    <dgm:pt modelId="{135601E7-C6EA-4952-AC94-B617C59A6E0E}" type="pres">
      <dgm:prSet presAssocID="{DE7B1B28-3420-4AA9-AFAD-B8069B14FEB3}" presName="linNode" presStyleCnt="0"/>
      <dgm:spPr/>
    </dgm:pt>
    <dgm:pt modelId="{90F8E4E5-050A-4902-9C12-1F254DCE086E}" type="pres">
      <dgm:prSet presAssocID="{DE7B1B28-3420-4AA9-AFAD-B8069B14FEB3}" presName="parTx" presStyleLbl="revTx" presStyleIdx="2" presStyleCnt="4">
        <dgm:presLayoutVars>
          <dgm:chMax val="1"/>
          <dgm:bulletEnabled val="1"/>
        </dgm:presLayoutVars>
      </dgm:prSet>
      <dgm:spPr/>
    </dgm:pt>
    <dgm:pt modelId="{A54C23C5-B69C-4A27-9CEB-0A5A04DF8983}" type="pres">
      <dgm:prSet presAssocID="{DE7B1B28-3420-4AA9-AFAD-B8069B14FEB3}" presName="bracket" presStyleLbl="parChTrans1D1" presStyleIdx="2" presStyleCnt="4"/>
      <dgm:spPr/>
    </dgm:pt>
    <dgm:pt modelId="{83CC1844-31B6-454E-9222-D83625346012}" type="pres">
      <dgm:prSet presAssocID="{DE7B1B28-3420-4AA9-AFAD-B8069B14FEB3}" presName="spH" presStyleCnt="0"/>
      <dgm:spPr/>
    </dgm:pt>
    <dgm:pt modelId="{8CFB0185-AB4D-49C2-BD46-5761DAA4A85B}" type="pres">
      <dgm:prSet presAssocID="{DE7B1B28-3420-4AA9-AFAD-B8069B14FEB3}" presName="desTx" presStyleLbl="node1" presStyleIdx="2" presStyleCnt="4">
        <dgm:presLayoutVars>
          <dgm:bulletEnabled val="1"/>
        </dgm:presLayoutVars>
      </dgm:prSet>
      <dgm:spPr/>
    </dgm:pt>
    <dgm:pt modelId="{F11CBC17-E7A9-4D91-A189-D074A2A37B9F}" type="pres">
      <dgm:prSet presAssocID="{D9F29C69-E211-481E-98FF-296E49F0ABA1}" presName="spV" presStyleCnt="0"/>
      <dgm:spPr/>
    </dgm:pt>
    <dgm:pt modelId="{5E58B7EC-DC35-4620-A6B6-9042002AE788}" type="pres">
      <dgm:prSet presAssocID="{B486B528-06C2-4E3D-8D81-F4206E445445}" presName="linNode" presStyleCnt="0"/>
      <dgm:spPr/>
    </dgm:pt>
    <dgm:pt modelId="{712B0EBD-50CA-4B02-A523-7D5DD7273DE4}" type="pres">
      <dgm:prSet presAssocID="{B486B528-06C2-4E3D-8D81-F4206E445445}" presName="parTx" presStyleLbl="revTx" presStyleIdx="3" presStyleCnt="4">
        <dgm:presLayoutVars>
          <dgm:chMax val="1"/>
          <dgm:bulletEnabled val="1"/>
        </dgm:presLayoutVars>
      </dgm:prSet>
      <dgm:spPr/>
    </dgm:pt>
    <dgm:pt modelId="{80D4B2C9-1D41-4320-9E38-9FC8C16E32BB}" type="pres">
      <dgm:prSet presAssocID="{B486B528-06C2-4E3D-8D81-F4206E445445}" presName="bracket" presStyleLbl="parChTrans1D1" presStyleIdx="3" presStyleCnt="4"/>
      <dgm:spPr/>
    </dgm:pt>
    <dgm:pt modelId="{694215C2-D59F-4F24-ACA5-EE1F9EE81238}" type="pres">
      <dgm:prSet presAssocID="{B486B528-06C2-4E3D-8D81-F4206E445445}" presName="spH" presStyleCnt="0"/>
      <dgm:spPr/>
    </dgm:pt>
    <dgm:pt modelId="{33038A61-511C-4539-9866-7B9F40E8AF81}" type="pres">
      <dgm:prSet presAssocID="{B486B528-06C2-4E3D-8D81-F4206E445445}" presName="desTx" presStyleLbl="node1" presStyleIdx="3" presStyleCnt="4">
        <dgm:presLayoutVars>
          <dgm:bulletEnabled val="1"/>
        </dgm:presLayoutVars>
      </dgm:prSet>
      <dgm:spPr/>
    </dgm:pt>
  </dgm:ptLst>
  <dgm:cxnLst>
    <dgm:cxn modelId="{233C8512-418E-4AC7-9FF8-52AEEE65FFAE}" type="presOf" srcId="{5DC4C163-6C26-482D-8261-AFE93ACA64D3}" destId="{290A4051-741B-4B8D-85FD-518935079934}" srcOrd="0" destOrd="2" presId="urn:diagrams.loki3.com/BracketList"/>
    <dgm:cxn modelId="{FBE2FF15-5392-4AC3-9CDC-ACCA035D6DC0}" type="presOf" srcId="{E50DF4C5-E778-48C8-959E-13C720C44DFC}" destId="{D91011F6-960A-48CA-9D67-1EF36BF48477}" srcOrd="0" destOrd="1" presId="urn:diagrams.loki3.com/BracketList"/>
    <dgm:cxn modelId="{EF8F3B1F-CAB6-4FF3-B2AC-D8568E3710D5}" srcId="{60C46368-CBC2-4B66-BD83-AC6C8DB7AFAE}" destId="{23678D53-0369-4F5E-87A6-B550B3209871}" srcOrd="2" destOrd="0" parTransId="{B357FB0C-6899-441E-B571-0EA268DF89F0}" sibTransId="{4D806399-1688-46BA-9DAF-C53C2550D498}"/>
    <dgm:cxn modelId="{DF893A23-63E1-44EF-BD97-4A7C72722459}" type="presOf" srcId="{DE7B1B28-3420-4AA9-AFAD-B8069B14FEB3}" destId="{90F8E4E5-050A-4902-9C12-1F254DCE086E}" srcOrd="0" destOrd="0" presId="urn:diagrams.loki3.com/BracketList"/>
    <dgm:cxn modelId="{903BC224-AA98-46D5-A70B-9FD0EE3FAD0A}" srcId="{DE7B1B28-3420-4AA9-AFAD-B8069B14FEB3}" destId="{A48AFA4B-6DB9-4701-8A0C-6FDB5F652B10}" srcOrd="1" destOrd="0" parTransId="{C7C255B7-3775-42F3-955F-8C0674F067BC}" sibTransId="{BC604781-EF9B-42F8-9B49-02993C838387}"/>
    <dgm:cxn modelId="{D3C96027-21EF-49AB-A9ED-341F450287C4}" srcId="{DFD75A03-3C73-4FF5-8C7C-06D4F614FEAC}" destId="{2D366FD5-F1A4-4DF7-8632-A6BFE0AE6C3C}" srcOrd="1" destOrd="0" parTransId="{EC2C03B7-5D48-45E4-BA3F-4B4959F67CAC}" sibTransId="{7EC98AE3-16A9-4EF1-9884-6295D718CF74}"/>
    <dgm:cxn modelId="{45EA7666-28B5-4F4B-861D-2899A69A263A}" type="presOf" srcId="{DFD75A03-3C73-4FF5-8C7C-06D4F614FEAC}" destId="{08B4D66D-6AB2-42F9-8E5F-ECBE2069921D}" srcOrd="0" destOrd="0" presId="urn:diagrams.loki3.com/BracketList"/>
    <dgm:cxn modelId="{1E432F68-AD5E-4FC4-AD2E-2BEEB56F45D1}" type="presOf" srcId="{60C46368-CBC2-4B66-BD83-AC6C8DB7AFAE}" destId="{C0104F0E-78D9-4B8F-89F0-DBE2668AD0C2}" srcOrd="0" destOrd="0" presId="urn:diagrams.loki3.com/BracketList"/>
    <dgm:cxn modelId="{93CC856E-2B9C-42DD-9CC4-1B93AD54FDC2}" srcId="{DFD75A03-3C73-4FF5-8C7C-06D4F614FEAC}" destId="{60C46368-CBC2-4B66-BD83-AC6C8DB7AFAE}" srcOrd="0" destOrd="0" parTransId="{1A1D25FB-7728-41D9-A693-F63D01D82FC0}" sibTransId="{1AC3D59E-C2C6-48CB-B377-BD01ECF62E73}"/>
    <dgm:cxn modelId="{F3A62175-4209-44DC-BF19-E882C77BCD4F}" type="presOf" srcId="{97464A41-64AA-4BC6-B7E8-7DFFFBFA6C18}" destId="{8CFB0185-AB4D-49C2-BD46-5761DAA4A85B}" srcOrd="0" destOrd="0" presId="urn:diagrams.loki3.com/BracketList"/>
    <dgm:cxn modelId="{8FC33D76-9741-48D9-9FB5-DC310DF52145}" type="presOf" srcId="{2D366FD5-F1A4-4DF7-8632-A6BFE0AE6C3C}" destId="{342F9AE0-D64D-474F-8A32-C1207AEDD2ED}" srcOrd="0" destOrd="0" presId="urn:diagrams.loki3.com/BracketList"/>
    <dgm:cxn modelId="{FFCC3179-C60F-4B46-824E-7BE1585BB3D1}" srcId="{B486B528-06C2-4E3D-8D81-F4206E445445}" destId="{FCFDC6C4-2AF4-482B-9EFA-C38CC640C20C}" srcOrd="0" destOrd="0" parTransId="{1312D613-0362-47E9-9568-C4341E20E2B1}" sibTransId="{580924BD-0660-43FC-AFCF-F0B949E73C09}"/>
    <dgm:cxn modelId="{2406A579-5AD3-4E0B-A2B2-9EFBBE3DE3EA}" srcId="{2D366FD5-F1A4-4DF7-8632-A6BFE0AE6C3C}" destId="{0741DCEE-D2F1-43CF-B9BF-18D64D75F772}" srcOrd="1" destOrd="0" parTransId="{7079BA80-C649-4354-A30F-B59752211C56}" sibTransId="{CFDBB9DE-A81B-44D8-BCAD-06BC5E8B0D68}"/>
    <dgm:cxn modelId="{9EC65887-7DC9-49A1-BD5E-789AC822AF24}" srcId="{2D366FD5-F1A4-4DF7-8632-A6BFE0AE6C3C}" destId="{8C18D1CD-EB24-4868-878D-B90348DD0E04}" srcOrd="0" destOrd="0" parTransId="{D393A630-5B4B-4365-9D9D-B0A512488272}" sibTransId="{069A3436-D063-44E1-863A-7AACA3E74214}"/>
    <dgm:cxn modelId="{4D95D988-4E6A-49EA-B747-7C8D101E994F}" srcId="{DE7B1B28-3420-4AA9-AFAD-B8069B14FEB3}" destId="{97464A41-64AA-4BC6-B7E8-7DFFFBFA6C18}" srcOrd="0" destOrd="0" parTransId="{55D51CFC-BE04-47E2-BB99-6A4C20AC1DC5}" sibTransId="{38A4F5E7-E8E0-44F4-B3C3-B834C05564EE}"/>
    <dgm:cxn modelId="{76404B8D-C24B-44BE-A882-3F7251068096}" type="presOf" srcId="{07803067-D4D1-431F-A37A-34A6F20F1067}" destId="{8CFB0185-AB4D-49C2-BD46-5761DAA4A85B}" srcOrd="0" destOrd="2" presId="urn:diagrams.loki3.com/BracketList"/>
    <dgm:cxn modelId="{7C06DC8E-0766-4194-9BED-8C33AE251130}" srcId="{60C46368-CBC2-4B66-BD83-AC6C8DB7AFAE}" destId="{5D33C4E9-E84F-4AA0-8A2E-1E3D54BDF5DB}" srcOrd="3" destOrd="0" parTransId="{96CA3AC5-31B7-4431-97D0-ABB227891A1F}" sibTransId="{C707D307-1D95-4972-87FF-26F8C916431A}"/>
    <dgm:cxn modelId="{FA970690-9600-425C-A60D-D426A10EF8FA}" srcId="{B486B528-06C2-4E3D-8D81-F4206E445445}" destId="{57A932DE-419D-41EB-B47D-D5BD8D0BAA61}" srcOrd="1" destOrd="0" parTransId="{968FE229-6710-47EE-A543-8E01A446C9A8}" sibTransId="{ECF79604-575B-43BA-AC5B-3AD076A3A8A0}"/>
    <dgm:cxn modelId="{05E84890-E8E8-41B9-BEEA-E6850BF1E980}" type="presOf" srcId="{23678D53-0369-4F5E-87A6-B550B3209871}" destId="{D91011F6-960A-48CA-9D67-1EF36BF48477}" srcOrd="0" destOrd="2" presId="urn:diagrams.loki3.com/BracketList"/>
    <dgm:cxn modelId="{2EECC091-BA75-4EE0-9502-CF19C79DE14E}" type="presOf" srcId="{FCFDC6C4-2AF4-482B-9EFA-C38CC640C20C}" destId="{33038A61-511C-4539-9866-7B9F40E8AF81}" srcOrd="0" destOrd="0" presId="urn:diagrams.loki3.com/BracketList"/>
    <dgm:cxn modelId="{56827598-3F93-4BF0-93A7-895906764B9D}" srcId="{60C46368-CBC2-4B66-BD83-AC6C8DB7AFAE}" destId="{079EBF92-342B-4F64-A51D-E017148CC77B}" srcOrd="0" destOrd="0" parTransId="{F20B9C01-D585-4FDE-A630-7F15E5D717B3}" sibTransId="{A0E1163F-4C63-4E44-A9A0-C079134E658C}"/>
    <dgm:cxn modelId="{F91191A1-F7E0-4238-B7E5-294F16570839}" srcId="{60C46368-CBC2-4B66-BD83-AC6C8DB7AFAE}" destId="{E50DF4C5-E778-48C8-959E-13C720C44DFC}" srcOrd="1" destOrd="0" parTransId="{F2A11615-42EB-4452-BDB2-D0F23A3611C0}" sibTransId="{64C79B66-3B11-4585-ACFD-FDC1479E71CF}"/>
    <dgm:cxn modelId="{907B6FA3-D5E8-45BE-BDBE-00968B63579D}" type="presOf" srcId="{5D33C4E9-E84F-4AA0-8A2E-1E3D54BDF5DB}" destId="{D91011F6-960A-48CA-9D67-1EF36BF48477}" srcOrd="0" destOrd="3" presId="urn:diagrams.loki3.com/BracketList"/>
    <dgm:cxn modelId="{CFFBD9A7-EF02-47F5-A63E-4BAFFD5E48BE}" type="presOf" srcId="{11970B0B-0605-40AC-8AC3-455E861B1B53}" destId="{33038A61-511C-4539-9866-7B9F40E8AF81}" srcOrd="0" destOrd="2" presId="urn:diagrams.loki3.com/BracketList"/>
    <dgm:cxn modelId="{B90C9FAE-2721-4FAC-8763-36B6FCB38E68}" type="presOf" srcId="{079EBF92-342B-4F64-A51D-E017148CC77B}" destId="{D91011F6-960A-48CA-9D67-1EF36BF48477}" srcOrd="0" destOrd="0" presId="urn:diagrams.loki3.com/BracketList"/>
    <dgm:cxn modelId="{FFCA60B5-7A58-4078-9722-85B9A15351CE}" type="presOf" srcId="{B486B528-06C2-4E3D-8D81-F4206E445445}" destId="{712B0EBD-50CA-4B02-A523-7D5DD7273DE4}" srcOrd="0" destOrd="0" presId="urn:diagrams.loki3.com/BracketList"/>
    <dgm:cxn modelId="{A77980BF-D7A5-4E22-9019-A512D3539AC0}" type="presOf" srcId="{A48AFA4B-6DB9-4701-8A0C-6FDB5F652B10}" destId="{8CFB0185-AB4D-49C2-BD46-5761DAA4A85B}" srcOrd="0" destOrd="1" presId="urn:diagrams.loki3.com/BracketList"/>
    <dgm:cxn modelId="{C1905DCB-3F44-4F73-A916-BE16CCF7F68A}" type="presOf" srcId="{57A932DE-419D-41EB-B47D-D5BD8D0BAA61}" destId="{33038A61-511C-4539-9866-7B9F40E8AF81}" srcOrd="0" destOrd="1" presId="urn:diagrams.loki3.com/BracketList"/>
    <dgm:cxn modelId="{3486DBD3-500D-45D1-A12B-A995883A160B}" srcId="{DFD75A03-3C73-4FF5-8C7C-06D4F614FEAC}" destId="{DE7B1B28-3420-4AA9-AFAD-B8069B14FEB3}" srcOrd="2" destOrd="0" parTransId="{91DED27C-79B8-4C2B-8B59-B657A87AC573}" sibTransId="{D9F29C69-E211-481E-98FF-296E49F0ABA1}"/>
    <dgm:cxn modelId="{24EA35E5-4338-4269-9E9E-0B6F82D2125C}" srcId="{DFD75A03-3C73-4FF5-8C7C-06D4F614FEAC}" destId="{B486B528-06C2-4E3D-8D81-F4206E445445}" srcOrd="3" destOrd="0" parTransId="{9E45EECB-1B22-4713-9C34-829E883AE39D}" sibTransId="{ECBD6057-CE0F-4C3B-AA70-D4A66C4493A7}"/>
    <dgm:cxn modelId="{CE63F0EB-809A-4903-928D-D7B09D04AC13}" type="presOf" srcId="{0741DCEE-D2F1-43CF-B9BF-18D64D75F772}" destId="{290A4051-741B-4B8D-85FD-518935079934}" srcOrd="0" destOrd="1" presId="urn:diagrams.loki3.com/BracketList"/>
    <dgm:cxn modelId="{E91D4EED-7735-45C3-999A-1E9AD26DAC8E}" type="presOf" srcId="{8C18D1CD-EB24-4868-878D-B90348DD0E04}" destId="{290A4051-741B-4B8D-85FD-518935079934}" srcOrd="0" destOrd="0" presId="urn:diagrams.loki3.com/BracketList"/>
    <dgm:cxn modelId="{0DD3CEED-0D74-405D-8EAF-05FECC20DF62}" srcId="{B486B528-06C2-4E3D-8D81-F4206E445445}" destId="{11970B0B-0605-40AC-8AC3-455E861B1B53}" srcOrd="2" destOrd="0" parTransId="{CAAC569D-83F2-46B6-9ABA-1696904720DE}" sibTransId="{943B619B-F5D9-474A-B958-C0A6171C5B1A}"/>
    <dgm:cxn modelId="{8C5C4AFB-BCBE-4BFD-9C0D-A324DB93A1F6}" srcId="{DE7B1B28-3420-4AA9-AFAD-B8069B14FEB3}" destId="{07803067-D4D1-431F-A37A-34A6F20F1067}" srcOrd="2" destOrd="0" parTransId="{AE75EB03-96E3-4F09-9062-3D24D1CFE782}" sibTransId="{DF1BD546-4E6F-4D09-837C-BF7E14AD4E3A}"/>
    <dgm:cxn modelId="{F2A7BDFF-26D3-464F-82EA-E4661D8D2DA2}" srcId="{2D366FD5-F1A4-4DF7-8632-A6BFE0AE6C3C}" destId="{5DC4C163-6C26-482D-8261-AFE93ACA64D3}" srcOrd="2" destOrd="0" parTransId="{88AE886C-8676-43FD-B84B-73166355A6A5}" sibTransId="{C02BA0A2-BBF3-430F-A18E-39FBF4C656FE}"/>
    <dgm:cxn modelId="{C5A4802A-F424-4153-AFE8-6E3913B378F8}" type="presParOf" srcId="{08B4D66D-6AB2-42F9-8E5F-ECBE2069921D}" destId="{16250435-5F06-4CF7-B2F9-14AA4F5F1CFE}" srcOrd="0" destOrd="0" presId="urn:diagrams.loki3.com/BracketList"/>
    <dgm:cxn modelId="{5E65CC7F-ECCE-4A56-86F6-67D73A8A1D57}" type="presParOf" srcId="{16250435-5F06-4CF7-B2F9-14AA4F5F1CFE}" destId="{C0104F0E-78D9-4B8F-89F0-DBE2668AD0C2}" srcOrd="0" destOrd="0" presId="urn:diagrams.loki3.com/BracketList"/>
    <dgm:cxn modelId="{C1B74859-919B-46A4-A181-312AEBB12E9E}" type="presParOf" srcId="{16250435-5F06-4CF7-B2F9-14AA4F5F1CFE}" destId="{66FA9DF7-3C42-46D4-A23F-86F5F507219F}" srcOrd="1" destOrd="0" presId="urn:diagrams.loki3.com/BracketList"/>
    <dgm:cxn modelId="{BE18D879-6A59-4863-BE50-43D91D75FC36}" type="presParOf" srcId="{16250435-5F06-4CF7-B2F9-14AA4F5F1CFE}" destId="{B47B0D6A-556F-43F7-8A3D-D02C7C0404F2}" srcOrd="2" destOrd="0" presId="urn:diagrams.loki3.com/BracketList"/>
    <dgm:cxn modelId="{386882D6-22F0-4581-81ED-5B0EA6770A12}" type="presParOf" srcId="{16250435-5F06-4CF7-B2F9-14AA4F5F1CFE}" destId="{D91011F6-960A-48CA-9D67-1EF36BF48477}" srcOrd="3" destOrd="0" presId="urn:diagrams.loki3.com/BracketList"/>
    <dgm:cxn modelId="{ADE9E747-0304-4D45-A99C-23DE714EECEC}" type="presParOf" srcId="{08B4D66D-6AB2-42F9-8E5F-ECBE2069921D}" destId="{C406B568-F1FF-4120-9C51-C1630356C7A3}" srcOrd="1" destOrd="0" presId="urn:diagrams.loki3.com/BracketList"/>
    <dgm:cxn modelId="{63AA5E4E-B310-4917-9F7F-D4925A7F36FF}" type="presParOf" srcId="{08B4D66D-6AB2-42F9-8E5F-ECBE2069921D}" destId="{9D112F6F-4157-4B88-9176-0950B3386D31}" srcOrd="2" destOrd="0" presId="urn:diagrams.loki3.com/BracketList"/>
    <dgm:cxn modelId="{F0BE759E-E704-4F85-A391-11FDC4E54EFA}" type="presParOf" srcId="{9D112F6F-4157-4B88-9176-0950B3386D31}" destId="{342F9AE0-D64D-474F-8A32-C1207AEDD2ED}" srcOrd="0" destOrd="0" presId="urn:diagrams.loki3.com/BracketList"/>
    <dgm:cxn modelId="{71BC7882-9E90-410B-BBE3-38541843A070}" type="presParOf" srcId="{9D112F6F-4157-4B88-9176-0950B3386D31}" destId="{CDD9BC46-E368-4E34-A738-59C96CBC611B}" srcOrd="1" destOrd="0" presId="urn:diagrams.loki3.com/BracketList"/>
    <dgm:cxn modelId="{1CC6365D-F3FE-4BF1-B25B-F3E8EEBF267C}" type="presParOf" srcId="{9D112F6F-4157-4B88-9176-0950B3386D31}" destId="{6323CD7D-C431-436F-AF5E-B670E1B2318E}" srcOrd="2" destOrd="0" presId="urn:diagrams.loki3.com/BracketList"/>
    <dgm:cxn modelId="{DB3FB0DA-0796-4CE3-9368-AB4596EF16D7}" type="presParOf" srcId="{9D112F6F-4157-4B88-9176-0950B3386D31}" destId="{290A4051-741B-4B8D-85FD-518935079934}" srcOrd="3" destOrd="0" presId="urn:diagrams.loki3.com/BracketList"/>
    <dgm:cxn modelId="{98277E74-5595-4F94-A7EA-83A595FA537D}" type="presParOf" srcId="{08B4D66D-6AB2-42F9-8E5F-ECBE2069921D}" destId="{642DDF9D-432C-465D-9B58-0C3B19AF5C78}" srcOrd="3" destOrd="0" presId="urn:diagrams.loki3.com/BracketList"/>
    <dgm:cxn modelId="{AEE3C99D-A8F1-45DA-B8B4-2E7021D18F6E}" type="presParOf" srcId="{08B4D66D-6AB2-42F9-8E5F-ECBE2069921D}" destId="{135601E7-C6EA-4952-AC94-B617C59A6E0E}" srcOrd="4" destOrd="0" presId="urn:diagrams.loki3.com/BracketList"/>
    <dgm:cxn modelId="{F6BB1D0A-EFBE-426A-A760-2C10A0B2CC94}" type="presParOf" srcId="{135601E7-C6EA-4952-AC94-B617C59A6E0E}" destId="{90F8E4E5-050A-4902-9C12-1F254DCE086E}" srcOrd="0" destOrd="0" presId="urn:diagrams.loki3.com/BracketList"/>
    <dgm:cxn modelId="{35353F1B-827A-4860-9CEA-2196EF833A71}" type="presParOf" srcId="{135601E7-C6EA-4952-AC94-B617C59A6E0E}" destId="{A54C23C5-B69C-4A27-9CEB-0A5A04DF8983}" srcOrd="1" destOrd="0" presId="urn:diagrams.loki3.com/BracketList"/>
    <dgm:cxn modelId="{A52169E1-CD86-4774-9A58-D1DF15457E75}" type="presParOf" srcId="{135601E7-C6EA-4952-AC94-B617C59A6E0E}" destId="{83CC1844-31B6-454E-9222-D83625346012}" srcOrd="2" destOrd="0" presId="urn:diagrams.loki3.com/BracketList"/>
    <dgm:cxn modelId="{51BFA0FA-ED58-4DAD-94AE-68BE87EE5D0D}" type="presParOf" srcId="{135601E7-C6EA-4952-AC94-B617C59A6E0E}" destId="{8CFB0185-AB4D-49C2-BD46-5761DAA4A85B}" srcOrd="3" destOrd="0" presId="urn:diagrams.loki3.com/BracketList"/>
    <dgm:cxn modelId="{94CF7562-9F41-4E78-AFDA-B9FFE527EBAD}" type="presParOf" srcId="{08B4D66D-6AB2-42F9-8E5F-ECBE2069921D}" destId="{F11CBC17-E7A9-4D91-A189-D074A2A37B9F}" srcOrd="5" destOrd="0" presId="urn:diagrams.loki3.com/BracketList"/>
    <dgm:cxn modelId="{8EB6AA25-8F4B-49D1-AD35-28707769E176}" type="presParOf" srcId="{08B4D66D-6AB2-42F9-8E5F-ECBE2069921D}" destId="{5E58B7EC-DC35-4620-A6B6-9042002AE788}" srcOrd="6" destOrd="0" presId="urn:diagrams.loki3.com/BracketList"/>
    <dgm:cxn modelId="{02E2034C-EF55-4305-AD3B-44FF4C1DAE7E}" type="presParOf" srcId="{5E58B7EC-DC35-4620-A6B6-9042002AE788}" destId="{712B0EBD-50CA-4B02-A523-7D5DD7273DE4}" srcOrd="0" destOrd="0" presId="urn:diagrams.loki3.com/BracketList"/>
    <dgm:cxn modelId="{C8440AB7-7286-4319-B740-05CC60AF7185}" type="presParOf" srcId="{5E58B7EC-DC35-4620-A6B6-9042002AE788}" destId="{80D4B2C9-1D41-4320-9E38-9FC8C16E32BB}" srcOrd="1" destOrd="0" presId="urn:diagrams.loki3.com/BracketList"/>
    <dgm:cxn modelId="{72FA4C98-0559-4510-A236-37508773A482}" type="presParOf" srcId="{5E58B7EC-DC35-4620-A6B6-9042002AE788}" destId="{694215C2-D59F-4F24-ACA5-EE1F9EE81238}" srcOrd="2" destOrd="0" presId="urn:diagrams.loki3.com/BracketList"/>
    <dgm:cxn modelId="{61426893-5352-46D3-A1D8-2BD33531CE39}" type="presParOf" srcId="{5E58B7EC-DC35-4620-A6B6-9042002AE788}" destId="{33038A61-511C-4539-9866-7B9F40E8AF81}"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AC5D65F-8E73-4DB1-86F4-530F25290EE3}" type="doc">
      <dgm:prSet loTypeId="urn:microsoft.com/office/officeart/2009/3/layout/PhasedProcess" loCatId="process" qsTypeId="urn:microsoft.com/office/officeart/2005/8/quickstyle/simple3" qsCatId="simple" csTypeId="urn:microsoft.com/office/officeart/2005/8/colors/colorful2" csCatId="colorful" phldr="1"/>
      <dgm:spPr/>
      <dgm:t>
        <a:bodyPr/>
        <a:lstStyle/>
        <a:p>
          <a:endParaRPr lang="en-GB"/>
        </a:p>
      </dgm:t>
    </dgm:pt>
    <dgm:pt modelId="{B320299F-7F0E-463F-A7C4-626829641F50}">
      <dgm:prSet phldrT="[Text]"/>
      <dgm:spPr/>
      <dgm:t>
        <a:bodyPr/>
        <a:lstStyle/>
        <a:p>
          <a:r>
            <a:rPr lang="en-HK" dirty="0"/>
            <a:t>Input X</a:t>
          </a:r>
          <a:endParaRPr lang="en-GB" dirty="0"/>
        </a:p>
      </dgm:t>
    </dgm:pt>
    <dgm:pt modelId="{EB8B92FC-8FE0-4C09-AB73-3708F43BE6A7}" type="parTrans" cxnId="{87A37D5A-9474-4B95-AFD8-BB578BC1BF65}">
      <dgm:prSet/>
      <dgm:spPr/>
      <dgm:t>
        <a:bodyPr/>
        <a:lstStyle/>
        <a:p>
          <a:endParaRPr lang="en-GB"/>
        </a:p>
      </dgm:t>
    </dgm:pt>
    <dgm:pt modelId="{D26D64EB-436E-4165-8340-389F38DABCA6}" type="sibTrans" cxnId="{87A37D5A-9474-4B95-AFD8-BB578BC1BF65}">
      <dgm:prSet/>
      <dgm:spPr/>
      <dgm:t>
        <a:bodyPr/>
        <a:lstStyle/>
        <a:p>
          <a:endParaRPr lang="en-GB"/>
        </a:p>
      </dgm:t>
    </dgm:pt>
    <dgm:pt modelId="{A7AEBF87-5F3E-4B2A-AC1B-631C00BC4C04}">
      <dgm:prSet phldrT="[Text]"/>
      <dgm:spPr/>
      <dgm:t>
        <a:bodyPr/>
        <a:lstStyle/>
        <a:p>
          <a:r>
            <a:rPr lang="en-HK" dirty="0"/>
            <a:t>X1</a:t>
          </a:r>
          <a:endParaRPr lang="en-GB" dirty="0"/>
        </a:p>
      </dgm:t>
    </dgm:pt>
    <dgm:pt modelId="{A45EF771-E2A8-43F7-BD6E-D123C7B7A7E9}" type="parTrans" cxnId="{4C5E0653-C69E-4A49-A99D-8224BDD87090}">
      <dgm:prSet/>
      <dgm:spPr/>
      <dgm:t>
        <a:bodyPr/>
        <a:lstStyle/>
        <a:p>
          <a:endParaRPr lang="en-GB"/>
        </a:p>
      </dgm:t>
    </dgm:pt>
    <dgm:pt modelId="{081B77D3-CC66-4D8C-92CD-2D4CD69B73C3}" type="sibTrans" cxnId="{4C5E0653-C69E-4A49-A99D-8224BDD87090}">
      <dgm:prSet/>
      <dgm:spPr/>
      <dgm:t>
        <a:bodyPr/>
        <a:lstStyle/>
        <a:p>
          <a:endParaRPr lang="en-GB"/>
        </a:p>
      </dgm:t>
    </dgm:pt>
    <dgm:pt modelId="{AF4B9F08-802E-43DD-B732-3400925EFBCF}">
      <dgm:prSet phldrT="[Text]"/>
      <dgm:spPr/>
      <dgm:t>
        <a:bodyPr/>
        <a:lstStyle/>
        <a:p>
          <a:r>
            <a:rPr lang="en-HK" dirty="0"/>
            <a:t>X2</a:t>
          </a:r>
          <a:endParaRPr lang="en-GB" dirty="0"/>
        </a:p>
      </dgm:t>
    </dgm:pt>
    <dgm:pt modelId="{180FFA99-85D3-458C-9D52-FA6ED52C3ABA}" type="parTrans" cxnId="{B6AAC758-99B0-4301-9AB2-FD79C1417068}">
      <dgm:prSet/>
      <dgm:spPr/>
      <dgm:t>
        <a:bodyPr/>
        <a:lstStyle/>
        <a:p>
          <a:endParaRPr lang="en-GB"/>
        </a:p>
      </dgm:t>
    </dgm:pt>
    <dgm:pt modelId="{8C129ED6-E582-4EFA-9FCD-A1E05E6067F9}" type="sibTrans" cxnId="{B6AAC758-99B0-4301-9AB2-FD79C1417068}">
      <dgm:prSet/>
      <dgm:spPr/>
      <dgm:t>
        <a:bodyPr/>
        <a:lstStyle/>
        <a:p>
          <a:endParaRPr lang="en-GB"/>
        </a:p>
      </dgm:t>
    </dgm:pt>
    <dgm:pt modelId="{AFC8482D-CD50-4BD0-806B-C663C2C2FEB6}">
      <dgm:prSet phldrT="[Text]"/>
      <dgm:spPr/>
      <dgm:t>
        <a:bodyPr/>
        <a:lstStyle/>
        <a:p>
          <a:r>
            <a:rPr lang="en-HK" dirty="0"/>
            <a:t>X3</a:t>
          </a:r>
          <a:endParaRPr lang="en-GB" dirty="0"/>
        </a:p>
      </dgm:t>
    </dgm:pt>
    <dgm:pt modelId="{DFFC066E-F3F7-49E4-89B4-5DD4159CA862}" type="parTrans" cxnId="{FF688DD5-2AAC-4545-B782-08B826340665}">
      <dgm:prSet/>
      <dgm:spPr/>
      <dgm:t>
        <a:bodyPr/>
        <a:lstStyle/>
        <a:p>
          <a:endParaRPr lang="en-GB"/>
        </a:p>
      </dgm:t>
    </dgm:pt>
    <dgm:pt modelId="{3EFBCDE7-5A25-4145-9DE8-94B8EEF86A70}" type="sibTrans" cxnId="{FF688DD5-2AAC-4545-B782-08B826340665}">
      <dgm:prSet/>
      <dgm:spPr/>
      <dgm:t>
        <a:bodyPr/>
        <a:lstStyle/>
        <a:p>
          <a:endParaRPr lang="en-GB"/>
        </a:p>
      </dgm:t>
    </dgm:pt>
    <dgm:pt modelId="{FADC1C3B-5A4F-4BE9-8899-2974831F26EB}">
      <dgm:prSet phldrT="[Text]"/>
      <dgm:spPr/>
      <dgm:t>
        <a:bodyPr/>
        <a:lstStyle/>
        <a:p>
          <a:r>
            <a:rPr lang="en-HK" dirty="0"/>
            <a:t>Model D</a:t>
          </a:r>
          <a:endParaRPr lang="en-GB" dirty="0"/>
        </a:p>
      </dgm:t>
    </dgm:pt>
    <dgm:pt modelId="{840446A4-CA62-4D9D-8958-500A5AB42CAA}" type="parTrans" cxnId="{76FA27D0-470F-422A-8FFA-53D8166AF115}">
      <dgm:prSet/>
      <dgm:spPr/>
      <dgm:t>
        <a:bodyPr/>
        <a:lstStyle/>
        <a:p>
          <a:endParaRPr lang="en-GB"/>
        </a:p>
      </dgm:t>
    </dgm:pt>
    <dgm:pt modelId="{BDE7AEC8-B6A9-47C7-AA1F-B86E7B4F74CA}" type="sibTrans" cxnId="{76FA27D0-470F-422A-8FFA-53D8166AF115}">
      <dgm:prSet/>
      <dgm:spPr/>
      <dgm:t>
        <a:bodyPr/>
        <a:lstStyle/>
        <a:p>
          <a:endParaRPr lang="en-GB"/>
        </a:p>
      </dgm:t>
    </dgm:pt>
    <dgm:pt modelId="{D2FE75DB-65EF-43C9-B928-3AFE13783DFD}">
      <dgm:prSet phldrT="[Text]" custT="1"/>
      <dgm:spPr/>
      <dgm:t>
        <a:bodyPr/>
        <a:lstStyle/>
        <a:p>
          <a:r>
            <a:rPr lang="en-HK" sz="1600" dirty="0"/>
            <a:t>Supervised</a:t>
          </a:r>
          <a:endParaRPr lang="en-GB" sz="1600" dirty="0"/>
        </a:p>
      </dgm:t>
    </dgm:pt>
    <dgm:pt modelId="{BA255AEA-411E-4B5C-9D68-6059CB4334AC}" type="parTrans" cxnId="{EA5DE913-EE56-4AB9-9384-4DCD1831019F}">
      <dgm:prSet/>
      <dgm:spPr/>
      <dgm:t>
        <a:bodyPr/>
        <a:lstStyle/>
        <a:p>
          <a:endParaRPr lang="en-GB"/>
        </a:p>
      </dgm:t>
    </dgm:pt>
    <dgm:pt modelId="{37E35F85-097C-45CC-855B-88F12AE9FFFB}" type="sibTrans" cxnId="{EA5DE913-EE56-4AB9-9384-4DCD1831019F}">
      <dgm:prSet/>
      <dgm:spPr/>
      <dgm:t>
        <a:bodyPr/>
        <a:lstStyle/>
        <a:p>
          <a:endParaRPr lang="en-GB"/>
        </a:p>
      </dgm:t>
    </dgm:pt>
    <dgm:pt modelId="{0091ECEC-D394-49CF-91D3-41EDE7D0CB67}">
      <dgm:prSet phldrT="[Text]" custT="1"/>
      <dgm:spPr/>
      <dgm:t>
        <a:bodyPr/>
        <a:lstStyle/>
        <a:p>
          <a:r>
            <a:rPr lang="en-HK" sz="1400" dirty="0"/>
            <a:t>Unsupervised</a:t>
          </a:r>
          <a:endParaRPr lang="en-GB" sz="1400" dirty="0"/>
        </a:p>
      </dgm:t>
    </dgm:pt>
    <dgm:pt modelId="{69D1A1AA-8CF4-4214-9C3F-97F0AC107A52}" type="parTrans" cxnId="{28C659A3-0DA5-4297-A81A-BD1EDE884E89}">
      <dgm:prSet/>
      <dgm:spPr/>
      <dgm:t>
        <a:bodyPr/>
        <a:lstStyle/>
        <a:p>
          <a:endParaRPr lang="en-GB"/>
        </a:p>
      </dgm:t>
    </dgm:pt>
    <dgm:pt modelId="{BA0D5B8A-83D1-4327-81A6-2FAF1209D76E}" type="sibTrans" cxnId="{28C659A3-0DA5-4297-A81A-BD1EDE884E89}">
      <dgm:prSet/>
      <dgm:spPr/>
      <dgm:t>
        <a:bodyPr/>
        <a:lstStyle/>
        <a:p>
          <a:endParaRPr lang="en-GB"/>
        </a:p>
      </dgm:t>
    </dgm:pt>
    <dgm:pt modelId="{8A48BB99-7ECD-4575-BE56-879EE0249635}">
      <dgm:prSet phldrT="[Text]"/>
      <dgm:spPr/>
      <dgm:t>
        <a:bodyPr/>
        <a:lstStyle/>
        <a:p>
          <a:r>
            <a:rPr lang="en-HK" dirty="0"/>
            <a:t>Output Y</a:t>
          </a:r>
          <a:endParaRPr lang="en-GB" dirty="0"/>
        </a:p>
      </dgm:t>
    </dgm:pt>
    <dgm:pt modelId="{BB6607A1-3DDA-4EA0-87AB-62EEBFAA5A97}" type="parTrans" cxnId="{88F7349F-5C03-4138-BA91-21E1C80DD5BB}">
      <dgm:prSet/>
      <dgm:spPr/>
      <dgm:t>
        <a:bodyPr/>
        <a:lstStyle/>
        <a:p>
          <a:endParaRPr lang="en-GB"/>
        </a:p>
      </dgm:t>
    </dgm:pt>
    <dgm:pt modelId="{4702851C-55CF-4821-BD6B-9FF1E218F1AD}" type="sibTrans" cxnId="{88F7349F-5C03-4138-BA91-21E1C80DD5BB}">
      <dgm:prSet/>
      <dgm:spPr/>
      <dgm:t>
        <a:bodyPr/>
        <a:lstStyle/>
        <a:p>
          <a:endParaRPr lang="en-GB"/>
        </a:p>
      </dgm:t>
    </dgm:pt>
    <dgm:pt modelId="{C7D877BE-F896-4FF2-A07B-B930AE4552D5}">
      <dgm:prSet phldrT="[Text]"/>
      <dgm:spPr/>
      <dgm:t>
        <a:bodyPr/>
        <a:lstStyle/>
        <a:p>
          <a:pPr>
            <a:buFont typeface="Arial" panose="020B0604020202020204" pitchFamily="34" charset="0"/>
            <a:buChar char="•"/>
          </a:pPr>
          <a:r>
            <a:rPr lang="en-HK" dirty="0"/>
            <a:t>Class labels (Y =1 or Y =0)</a:t>
          </a:r>
        </a:p>
        <a:p>
          <a:pPr>
            <a:buFont typeface="Arial" panose="020B0604020202020204" pitchFamily="34" charset="0"/>
            <a:buChar char="•"/>
          </a:pPr>
          <a:r>
            <a:rPr lang="en-HK" dirty="0"/>
            <a:t>or Fraud scores (Y)</a:t>
          </a:r>
          <a:endParaRPr lang="en-GB" dirty="0"/>
        </a:p>
      </dgm:t>
    </dgm:pt>
    <dgm:pt modelId="{4B4693DE-9ADE-4A56-8AD4-7E8FF11CD6A2}" type="parTrans" cxnId="{0EA779AF-34AB-406C-97E5-09B8D09044CC}">
      <dgm:prSet/>
      <dgm:spPr/>
      <dgm:t>
        <a:bodyPr/>
        <a:lstStyle/>
        <a:p>
          <a:endParaRPr lang="en-GB"/>
        </a:p>
      </dgm:t>
    </dgm:pt>
    <dgm:pt modelId="{96603224-9E9C-467D-BE8B-3477E7FE3A6D}" type="sibTrans" cxnId="{0EA779AF-34AB-406C-97E5-09B8D09044CC}">
      <dgm:prSet/>
      <dgm:spPr/>
      <dgm:t>
        <a:bodyPr/>
        <a:lstStyle/>
        <a:p>
          <a:endParaRPr lang="en-GB"/>
        </a:p>
      </dgm:t>
    </dgm:pt>
    <dgm:pt modelId="{3F4F8234-ECFB-416F-8FFB-D44A13055475}" type="pres">
      <dgm:prSet presAssocID="{8AC5D65F-8E73-4DB1-86F4-530F25290EE3}" presName="Name0" presStyleCnt="0">
        <dgm:presLayoutVars>
          <dgm:chMax val="3"/>
          <dgm:chPref val="3"/>
          <dgm:bulletEnabled val="1"/>
          <dgm:dir/>
          <dgm:animLvl val="lvl"/>
        </dgm:presLayoutVars>
      </dgm:prSet>
      <dgm:spPr/>
    </dgm:pt>
    <dgm:pt modelId="{4E263DA8-C27D-41CB-9382-BD1F72B1960F}" type="pres">
      <dgm:prSet presAssocID="{8AC5D65F-8E73-4DB1-86F4-530F25290EE3}" presName="arc1" presStyleLbl="node1" presStyleIdx="0" presStyleCnt="4"/>
      <dgm:spPr/>
    </dgm:pt>
    <dgm:pt modelId="{2441A98D-C2E3-4EF6-A869-EE22779F74B1}" type="pres">
      <dgm:prSet presAssocID="{8AC5D65F-8E73-4DB1-86F4-530F25290EE3}" presName="arc3" presStyleLbl="node1" presStyleIdx="1" presStyleCnt="4" custScaleX="110308"/>
      <dgm:spPr/>
    </dgm:pt>
    <dgm:pt modelId="{44C75FDC-FC13-41A7-B34E-9703E9E45CF4}" type="pres">
      <dgm:prSet presAssocID="{8AC5D65F-8E73-4DB1-86F4-530F25290EE3}" presName="parentText2" presStyleLbl="revTx" presStyleIdx="0" presStyleCnt="3">
        <dgm:presLayoutVars>
          <dgm:chMax val="4"/>
          <dgm:chPref val="3"/>
          <dgm:bulletEnabled val="1"/>
        </dgm:presLayoutVars>
      </dgm:prSet>
      <dgm:spPr/>
    </dgm:pt>
    <dgm:pt modelId="{29440373-A994-4BFB-8CA1-4FAAE5FEB462}" type="pres">
      <dgm:prSet presAssocID="{8AC5D65F-8E73-4DB1-86F4-530F25290EE3}" presName="arc2" presStyleLbl="node1" presStyleIdx="2" presStyleCnt="4" custScaleX="111454"/>
      <dgm:spPr/>
    </dgm:pt>
    <dgm:pt modelId="{0495765D-0FDD-4F12-9F16-6EE299BB736D}" type="pres">
      <dgm:prSet presAssocID="{8AC5D65F-8E73-4DB1-86F4-530F25290EE3}" presName="arc4" presStyleLbl="node1" presStyleIdx="3" presStyleCnt="4"/>
      <dgm:spPr/>
    </dgm:pt>
    <dgm:pt modelId="{2E7FEBF7-4292-4AC6-A0F0-8EE2C9E6ED8D}" type="pres">
      <dgm:prSet presAssocID="{8AC5D65F-8E73-4DB1-86F4-530F25290EE3}" presName="parentText3" presStyleLbl="revTx" presStyleIdx="1" presStyleCnt="3">
        <dgm:presLayoutVars>
          <dgm:chMax val="1"/>
          <dgm:chPref val="1"/>
          <dgm:bulletEnabled val="1"/>
        </dgm:presLayoutVars>
      </dgm:prSet>
      <dgm:spPr/>
    </dgm:pt>
    <dgm:pt modelId="{FF866D09-6D2E-42B0-AAE2-FB4A17BE9CA6}" type="pres">
      <dgm:prSet presAssocID="{8AC5D65F-8E73-4DB1-86F4-530F25290EE3}" presName="middleComposite" presStyleCnt="0"/>
      <dgm:spPr/>
    </dgm:pt>
    <dgm:pt modelId="{EAA586A8-0675-451E-B99A-EB3CCEF7B37B}" type="pres">
      <dgm:prSet presAssocID="{D2FE75DB-65EF-43C9-B928-3AFE13783DFD}" presName="circ1" presStyleLbl="vennNode1" presStyleIdx="0" presStyleCnt="8" custScaleX="140323"/>
      <dgm:spPr/>
    </dgm:pt>
    <dgm:pt modelId="{CF32D013-EAA4-415F-A6A4-DE462A0827DA}" type="pres">
      <dgm:prSet presAssocID="{D2FE75DB-65EF-43C9-B928-3AFE13783DFD}" presName="circ1Tx" presStyleLbl="revTx" presStyleIdx="1" presStyleCnt="3">
        <dgm:presLayoutVars>
          <dgm:chMax val="0"/>
          <dgm:chPref val="0"/>
        </dgm:presLayoutVars>
      </dgm:prSet>
      <dgm:spPr/>
    </dgm:pt>
    <dgm:pt modelId="{DC6DFC86-E2A7-4751-AAEA-F5C4C4DAB94A}" type="pres">
      <dgm:prSet presAssocID="{0091ECEC-D394-49CF-91D3-41EDE7D0CB67}" presName="circ2" presStyleLbl="vennNode1" presStyleIdx="1" presStyleCnt="8" custScaleX="140323"/>
      <dgm:spPr/>
    </dgm:pt>
    <dgm:pt modelId="{02A671C3-050B-4920-A12F-3D8FDFBFBB36}" type="pres">
      <dgm:prSet presAssocID="{0091ECEC-D394-49CF-91D3-41EDE7D0CB67}" presName="circ2Tx" presStyleLbl="revTx" presStyleIdx="1" presStyleCnt="3">
        <dgm:presLayoutVars>
          <dgm:chMax val="0"/>
          <dgm:chPref val="0"/>
        </dgm:presLayoutVars>
      </dgm:prSet>
      <dgm:spPr/>
    </dgm:pt>
    <dgm:pt modelId="{31C8B53C-9ABC-4FDD-BF7B-B064689B20DF}" type="pres">
      <dgm:prSet presAssocID="{8AC5D65F-8E73-4DB1-86F4-530F25290EE3}" presName="leftComposite" presStyleCnt="0"/>
      <dgm:spPr/>
    </dgm:pt>
    <dgm:pt modelId="{897B9EA1-D1A2-4BF8-A9EC-4EBD605F7324}" type="pres">
      <dgm:prSet presAssocID="{A7AEBF87-5F3E-4B2A-AC1B-631C00BC4C04}" presName="childText1_1" presStyleLbl="vennNode1" presStyleIdx="2" presStyleCnt="8">
        <dgm:presLayoutVars>
          <dgm:chMax val="0"/>
          <dgm:chPref val="0"/>
        </dgm:presLayoutVars>
      </dgm:prSet>
      <dgm:spPr/>
    </dgm:pt>
    <dgm:pt modelId="{A7C6361C-FCD8-4F14-A650-17E6CB6608ED}" type="pres">
      <dgm:prSet presAssocID="{A7AEBF87-5F3E-4B2A-AC1B-631C00BC4C04}" presName="ellipse1" presStyleLbl="vennNode1" presStyleIdx="3" presStyleCnt="8"/>
      <dgm:spPr/>
    </dgm:pt>
    <dgm:pt modelId="{0813110E-B647-4EB4-968F-8E5E87426CFD}" type="pres">
      <dgm:prSet presAssocID="{A7AEBF87-5F3E-4B2A-AC1B-631C00BC4C04}" presName="ellipse2" presStyleLbl="vennNode1" presStyleIdx="4" presStyleCnt="8"/>
      <dgm:spPr/>
    </dgm:pt>
    <dgm:pt modelId="{EDF7F3A6-01A0-4FEF-9749-223DB1FC1EF1}" type="pres">
      <dgm:prSet presAssocID="{AF4B9F08-802E-43DD-B732-3400925EFBCF}" presName="childText1_2" presStyleLbl="vennNode1" presStyleIdx="5" presStyleCnt="8">
        <dgm:presLayoutVars>
          <dgm:chMax val="0"/>
          <dgm:chPref val="0"/>
        </dgm:presLayoutVars>
      </dgm:prSet>
      <dgm:spPr/>
    </dgm:pt>
    <dgm:pt modelId="{9722E342-8A3C-471E-B200-63E09DECB7D6}" type="pres">
      <dgm:prSet presAssocID="{AF4B9F08-802E-43DD-B732-3400925EFBCF}" presName="ellipse3" presStyleLbl="vennNode1" presStyleIdx="6" presStyleCnt="8"/>
      <dgm:spPr/>
    </dgm:pt>
    <dgm:pt modelId="{B4BAC4B0-8CA3-48A4-97A7-EA2C67009C4D}" type="pres">
      <dgm:prSet presAssocID="{AFC8482D-CD50-4BD0-806B-C663C2C2FEB6}" presName="childText1_3" presStyleLbl="vennNode1" presStyleIdx="7" presStyleCnt="8">
        <dgm:presLayoutVars>
          <dgm:chMax val="0"/>
          <dgm:chPref val="0"/>
        </dgm:presLayoutVars>
      </dgm:prSet>
      <dgm:spPr/>
    </dgm:pt>
    <dgm:pt modelId="{0523F570-5B80-4A15-A851-B3EB04235D69}" type="pres">
      <dgm:prSet presAssocID="{8AC5D65F-8E73-4DB1-86F4-530F25290EE3}" presName="rightChild" presStyleLbl="node2" presStyleIdx="0" presStyleCnt="1">
        <dgm:presLayoutVars>
          <dgm:chMax val="0"/>
          <dgm:chPref val="0"/>
        </dgm:presLayoutVars>
      </dgm:prSet>
      <dgm:spPr/>
    </dgm:pt>
    <dgm:pt modelId="{47CBBA05-BD09-4165-BA75-79C39180E204}" type="pres">
      <dgm:prSet presAssocID="{8AC5D65F-8E73-4DB1-86F4-530F25290EE3}" presName="parentText1" presStyleLbl="revTx" presStyleIdx="2" presStyleCnt="3">
        <dgm:presLayoutVars>
          <dgm:chMax val="4"/>
          <dgm:chPref val="3"/>
          <dgm:bulletEnabled val="1"/>
        </dgm:presLayoutVars>
      </dgm:prSet>
      <dgm:spPr/>
    </dgm:pt>
  </dgm:ptLst>
  <dgm:cxnLst>
    <dgm:cxn modelId="{6C03AD01-666F-43E7-9526-65B6593EBC46}" type="presOf" srcId="{C7D877BE-F896-4FF2-A07B-B930AE4552D5}" destId="{0523F570-5B80-4A15-A851-B3EB04235D69}" srcOrd="0" destOrd="0" presId="urn:microsoft.com/office/officeart/2009/3/layout/PhasedProcess"/>
    <dgm:cxn modelId="{EA5DE913-EE56-4AB9-9384-4DCD1831019F}" srcId="{FADC1C3B-5A4F-4BE9-8899-2974831F26EB}" destId="{D2FE75DB-65EF-43C9-B928-3AFE13783DFD}" srcOrd="0" destOrd="0" parTransId="{BA255AEA-411E-4B5C-9D68-6059CB4334AC}" sibTransId="{37E35F85-097C-45CC-855B-88F12AE9FFFB}"/>
    <dgm:cxn modelId="{4C5E0653-C69E-4A49-A99D-8224BDD87090}" srcId="{B320299F-7F0E-463F-A7C4-626829641F50}" destId="{A7AEBF87-5F3E-4B2A-AC1B-631C00BC4C04}" srcOrd="0" destOrd="0" parTransId="{A45EF771-E2A8-43F7-BD6E-D123C7B7A7E9}" sibTransId="{081B77D3-CC66-4D8C-92CD-2D4CD69B73C3}"/>
    <dgm:cxn modelId="{B6AAC758-99B0-4301-9AB2-FD79C1417068}" srcId="{B320299F-7F0E-463F-A7C4-626829641F50}" destId="{AF4B9F08-802E-43DD-B732-3400925EFBCF}" srcOrd="1" destOrd="0" parTransId="{180FFA99-85D3-458C-9D52-FA6ED52C3ABA}" sibTransId="{8C129ED6-E582-4EFA-9FCD-A1E05E6067F9}"/>
    <dgm:cxn modelId="{87A37D5A-9474-4B95-AFD8-BB578BC1BF65}" srcId="{8AC5D65F-8E73-4DB1-86F4-530F25290EE3}" destId="{B320299F-7F0E-463F-A7C4-626829641F50}" srcOrd="0" destOrd="0" parTransId="{EB8B92FC-8FE0-4C09-AB73-3708F43BE6A7}" sibTransId="{D26D64EB-436E-4165-8340-389F38DABCA6}"/>
    <dgm:cxn modelId="{3BA3D296-78BA-49DA-9C0E-3FFFE7EDA8DC}" type="presOf" srcId="{FADC1C3B-5A4F-4BE9-8899-2974831F26EB}" destId="{44C75FDC-FC13-41A7-B34E-9703E9E45CF4}" srcOrd="0" destOrd="0" presId="urn:microsoft.com/office/officeart/2009/3/layout/PhasedProcess"/>
    <dgm:cxn modelId="{38A1F798-1794-4041-9426-99A5AE014651}" type="presOf" srcId="{8A48BB99-7ECD-4575-BE56-879EE0249635}" destId="{2E7FEBF7-4292-4AC6-A0F0-8EE2C9E6ED8D}" srcOrd="0" destOrd="0" presId="urn:microsoft.com/office/officeart/2009/3/layout/PhasedProcess"/>
    <dgm:cxn modelId="{88F7349F-5C03-4138-BA91-21E1C80DD5BB}" srcId="{8AC5D65F-8E73-4DB1-86F4-530F25290EE3}" destId="{8A48BB99-7ECD-4575-BE56-879EE0249635}" srcOrd="2" destOrd="0" parTransId="{BB6607A1-3DDA-4EA0-87AB-62EEBFAA5A97}" sibTransId="{4702851C-55CF-4821-BD6B-9FF1E218F1AD}"/>
    <dgm:cxn modelId="{28C659A3-0DA5-4297-A81A-BD1EDE884E89}" srcId="{FADC1C3B-5A4F-4BE9-8899-2974831F26EB}" destId="{0091ECEC-D394-49CF-91D3-41EDE7D0CB67}" srcOrd="1" destOrd="0" parTransId="{69D1A1AA-8CF4-4214-9C3F-97F0AC107A52}" sibTransId="{BA0D5B8A-83D1-4327-81A6-2FAF1209D76E}"/>
    <dgm:cxn modelId="{2762B0A8-7244-4092-A584-E318D0635F52}" type="presOf" srcId="{D2FE75DB-65EF-43C9-B928-3AFE13783DFD}" destId="{EAA586A8-0675-451E-B99A-EB3CCEF7B37B}" srcOrd="0" destOrd="0" presId="urn:microsoft.com/office/officeart/2009/3/layout/PhasedProcess"/>
    <dgm:cxn modelId="{0EA779AF-34AB-406C-97E5-09B8D09044CC}" srcId="{8A48BB99-7ECD-4575-BE56-879EE0249635}" destId="{C7D877BE-F896-4FF2-A07B-B930AE4552D5}" srcOrd="0" destOrd="0" parTransId="{4B4693DE-9ADE-4A56-8AD4-7E8FF11CD6A2}" sibTransId="{96603224-9E9C-467D-BE8B-3477E7FE3A6D}"/>
    <dgm:cxn modelId="{027329B3-BC64-473E-B3C7-749BE90A0E15}" type="presOf" srcId="{B320299F-7F0E-463F-A7C4-626829641F50}" destId="{47CBBA05-BD09-4165-BA75-79C39180E204}" srcOrd="0" destOrd="0" presId="urn:microsoft.com/office/officeart/2009/3/layout/PhasedProcess"/>
    <dgm:cxn modelId="{0AB831B4-B794-41BE-891E-4B20C983BA6D}" type="presOf" srcId="{0091ECEC-D394-49CF-91D3-41EDE7D0CB67}" destId="{02A671C3-050B-4920-A12F-3D8FDFBFBB36}" srcOrd="1" destOrd="0" presId="urn:microsoft.com/office/officeart/2009/3/layout/PhasedProcess"/>
    <dgm:cxn modelId="{925F1CB8-D7E8-442F-B22C-09C2F31D24BB}" type="presOf" srcId="{AFC8482D-CD50-4BD0-806B-C663C2C2FEB6}" destId="{B4BAC4B0-8CA3-48A4-97A7-EA2C67009C4D}" srcOrd="0" destOrd="0" presId="urn:microsoft.com/office/officeart/2009/3/layout/PhasedProcess"/>
    <dgm:cxn modelId="{DF7BF7C3-85AD-4841-BC3F-414D5DF6976F}" type="presOf" srcId="{0091ECEC-D394-49CF-91D3-41EDE7D0CB67}" destId="{DC6DFC86-E2A7-4751-AAEA-F5C4C4DAB94A}" srcOrd="0" destOrd="0" presId="urn:microsoft.com/office/officeart/2009/3/layout/PhasedProcess"/>
    <dgm:cxn modelId="{8459BBCA-D306-46E8-84F7-7B99E893DA4E}" type="presOf" srcId="{D2FE75DB-65EF-43C9-B928-3AFE13783DFD}" destId="{CF32D013-EAA4-415F-A6A4-DE462A0827DA}" srcOrd="1" destOrd="0" presId="urn:microsoft.com/office/officeart/2009/3/layout/PhasedProcess"/>
    <dgm:cxn modelId="{3FB2C8CC-F544-45AB-8D79-F0C8C8E01754}" type="presOf" srcId="{AF4B9F08-802E-43DD-B732-3400925EFBCF}" destId="{EDF7F3A6-01A0-4FEF-9749-223DB1FC1EF1}" srcOrd="0" destOrd="0" presId="urn:microsoft.com/office/officeart/2009/3/layout/PhasedProcess"/>
    <dgm:cxn modelId="{3554DECF-34AC-489A-A6D2-AC135823289E}" type="presOf" srcId="{A7AEBF87-5F3E-4B2A-AC1B-631C00BC4C04}" destId="{897B9EA1-D1A2-4BF8-A9EC-4EBD605F7324}" srcOrd="0" destOrd="0" presId="urn:microsoft.com/office/officeart/2009/3/layout/PhasedProcess"/>
    <dgm:cxn modelId="{76FA27D0-470F-422A-8FFA-53D8166AF115}" srcId="{8AC5D65F-8E73-4DB1-86F4-530F25290EE3}" destId="{FADC1C3B-5A4F-4BE9-8899-2974831F26EB}" srcOrd="1" destOrd="0" parTransId="{840446A4-CA62-4D9D-8958-500A5AB42CAA}" sibTransId="{BDE7AEC8-B6A9-47C7-AA1F-B86E7B4F74CA}"/>
    <dgm:cxn modelId="{FF688DD5-2AAC-4545-B782-08B826340665}" srcId="{B320299F-7F0E-463F-A7C4-626829641F50}" destId="{AFC8482D-CD50-4BD0-806B-C663C2C2FEB6}" srcOrd="2" destOrd="0" parTransId="{DFFC066E-F3F7-49E4-89B4-5DD4159CA862}" sibTransId="{3EFBCDE7-5A25-4145-9DE8-94B8EEF86A70}"/>
    <dgm:cxn modelId="{E3B130FD-3630-4EE8-95AD-5582B80DBB90}" type="presOf" srcId="{8AC5D65F-8E73-4DB1-86F4-530F25290EE3}" destId="{3F4F8234-ECFB-416F-8FFB-D44A13055475}" srcOrd="0" destOrd="0" presId="urn:microsoft.com/office/officeart/2009/3/layout/PhasedProcess"/>
    <dgm:cxn modelId="{C13CA757-B35C-451A-909F-88F3A200B68A}" type="presParOf" srcId="{3F4F8234-ECFB-416F-8FFB-D44A13055475}" destId="{4E263DA8-C27D-41CB-9382-BD1F72B1960F}" srcOrd="0" destOrd="0" presId="urn:microsoft.com/office/officeart/2009/3/layout/PhasedProcess"/>
    <dgm:cxn modelId="{D3BBC4FB-A591-42A9-AAA7-D95FFE7AB73C}" type="presParOf" srcId="{3F4F8234-ECFB-416F-8FFB-D44A13055475}" destId="{2441A98D-C2E3-4EF6-A869-EE22779F74B1}" srcOrd="1" destOrd="0" presId="urn:microsoft.com/office/officeart/2009/3/layout/PhasedProcess"/>
    <dgm:cxn modelId="{C17C55AC-3F98-41FF-86AA-244561F1EF88}" type="presParOf" srcId="{3F4F8234-ECFB-416F-8FFB-D44A13055475}" destId="{44C75FDC-FC13-41A7-B34E-9703E9E45CF4}" srcOrd="2" destOrd="0" presId="urn:microsoft.com/office/officeart/2009/3/layout/PhasedProcess"/>
    <dgm:cxn modelId="{FD54C4E3-F599-4485-A046-6E3A51BDBFF2}" type="presParOf" srcId="{3F4F8234-ECFB-416F-8FFB-D44A13055475}" destId="{29440373-A994-4BFB-8CA1-4FAAE5FEB462}" srcOrd="3" destOrd="0" presId="urn:microsoft.com/office/officeart/2009/3/layout/PhasedProcess"/>
    <dgm:cxn modelId="{0AB3663A-541F-4FAE-8169-68C99B09F1F2}" type="presParOf" srcId="{3F4F8234-ECFB-416F-8FFB-D44A13055475}" destId="{0495765D-0FDD-4F12-9F16-6EE299BB736D}" srcOrd="4" destOrd="0" presId="urn:microsoft.com/office/officeart/2009/3/layout/PhasedProcess"/>
    <dgm:cxn modelId="{D3557F66-3180-4F1D-A43A-3E6A6EDA1493}" type="presParOf" srcId="{3F4F8234-ECFB-416F-8FFB-D44A13055475}" destId="{2E7FEBF7-4292-4AC6-A0F0-8EE2C9E6ED8D}" srcOrd="5" destOrd="0" presId="urn:microsoft.com/office/officeart/2009/3/layout/PhasedProcess"/>
    <dgm:cxn modelId="{1192B4B1-CB02-4660-A34D-8B548DA04D5D}" type="presParOf" srcId="{3F4F8234-ECFB-416F-8FFB-D44A13055475}" destId="{FF866D09-6D2E-42B0-AAE2-FB4A17BE9CA6}" srcOrd="6" destOrd="0" presId="urn:microsoft.com/office/officeart/2009/3/layout/PhasedProcess"/>
    <dgm:cxn modelId="{C5EDFDB2-A2E2-4BAA-B996-588F0DDF18C7}" type="presParOf" srcId="{FF866D09-6D2E-42B0-AAE2-FB4A17BE9CA6}" destId="{EAA586A8-0675-451E-B99A-EB3CCEF7B37B}" srcOrd="0" destOrd="0" presId="urn:microsoft.com/office/officeart/2009/3/layout/PhasedProcess"/>
    <dgm:cxn modelId="{0F0ADB36-E903-4CB8-B5A0-6AAEF098B439}" type="presParOf" srcId="{FF866D09-6D2E-42B0-AAE2-FB4A17BE9CA6}" destId="{CF32D013-EAA4-415F-A6A4-DE462A0827DA}" srcOrd="1" destOrd="0" presId="urn:microsoft.com/office/officeart/2009/3/layout/PhasedProcess"/>
    <dgm:cxn modelId="{E48B2D0D-0DC2-4ED6-B24E-09B08E6C5160}" type="presParOf" srcId="{FF866D09-6D2E-42B0-AAE2-FB4A17BE9CA6}" destId="{DC6DFC86-E2A7-4751-AAEA-F5C4C4DAB94A}" srcOrd="2" destOrd="0" presId="urn:microsoft.com/office/officeart/2009/3/layout/PhasedProcess"/>
    <dgm:cxn modelId="{E9C98292-BE47-4A86-BE7F-B5835ADCC9C1}" type="presParOf" srcId="{FF866D09-6D2E-42B0-AAE2-FB4A17BE9CA6}" destId="{02A671C3-050B-4920-A12F-3D8FDFBFBB36}" srcOrd="3" destOrd="0" presId="urn:microsoft.com/office/officeart/2009/3/layout/PhasedProcess"/>
    <dgm:cxn modelId="{4A7E88BB-8BA6-4ACE-BF22-E7F39840B923}" type="presParOf" srcId="{3F4F8234-ECFB-416F-8FFB-D44A13055475}" destId="{31C8B53C-9ABC-4FDD-BF7B-B064689B20DF}" srcOrd="7" destOrd="0" presId="urn:microsoft.com/office/officeart/2009/3/layout/PhasedProcess"/>
    <dgm:cxn modelId="{FF365972-9635-49A7-99A0-B238AB168925}" type="presParOf" srcId="{31C8B53C-9ABC-4FDD-BF7B-B064689B20DF}" destId="{897B9EA1-D1A2-4BF8-A9EC-4EBD605F7324}" srcOrd="0" destOrd="0" presId="urn:microsoft.com/office/officeart/2009/3/layout/PhasedProcess"/>
    <dgm:cxn modelId="{9B1494F8-D6F3-4040-8157-86F7C76ED04F}" type="presParOf" srcId="{31C8B53C-9ABC-4FDD-BF7B-B064689B20DF}" destId="{A7C6361C-FCD8-4F14-A650-17E6CB6608ED}" srcOrd="1" destOrd="0" presId="urn:microsoft.com/office/officeart/2009/3/layout/PhasedProcess"/>
    <dgm:cxn modelId="{AAEA4AB5-E2F7-42AC-8EF2-6142F144BFF1}" type="presParOf" srcId="{31C8B53C-9ABC-4FDD-BF7B-B064689B20DF}" destId="{0813110E-B647-4EB4-968F-8E5E87426CFD}" srcOrd="2" destOrd="0" presId="urn:microsoft.com/office/officeart/2009/3/layout/PhasedProcess"/>
    <dgm:cxn modelId="{B02CD303-1F56-45CC-95B9-51F846B367DD}" type="presParOf" srcId="{31C8B53C-9ABC-4FDD-BF7B-B064689B20DF}" destId="{EDF7F3A6-01A0-4FEF-9749-223DB1FC1EF1}" srcOrd="3" destOrd="0" presId="urn:microsoft.com/office/officeart/2009/3/layout/PhasedProcess"/>
    <dgm:cxn modelId="{7B3CB4F6-4923-41C5-BBA1-92FBB3C706EE}" type="presParOf" srcId="{31C8B53C-9ABC-4FDD-BF7B-B064689B20DF}" destId="{9722E342-8A3C-471E-B200-63E09DECB7D6}" srcOrd="4" destOrd="0" presId="urn:microsoft.com/office/officeart/2009/3/layout/PhasedProcess"/>
    <dgm:cxn modelId="{7ACB72D9-5B34-48B3-BF78-211574E1495F}" type="presParOf" srcId="{31C8B53C-9ABC-4FDD-BF7B-B064689B20DF}" destId="{B4BAC4B0-8CA3-48A4-97A7-EA2C67009C4D}" srcOrd="5" destOrd="0" presId="urn:microsoft.com/office/officeart/2009/3/layout/PhasedProcess"/>
    <dgm:cxn modelId="{9F5FD85D-5ADF-4826-8949-40B5D6BF9F67}" type="presParOf" srcId="{3F4F8234-ECFB-416F-8FFB-D44A13055475}" destId="{0523F570-5B80-4A15-A851-B3EB04235D69}" srcOrd="8" destOrd="0" presId="urn:microsoft.com/office/officeart/2009/3/layout/PhasedProcess"/>
    <dgm:cxn modelId="{D56A39E0-6B67-4DC9-9352-8411FCFFBC6B}" type="presParOf" srcId="{3F4F8234-ECFB-416F-8FFB-D44A13055475}" destId="{47CBBA05-BD09-4165-BA75-79C39180E204}" srcOrd="9" destOrd="0" presId="urn:microsoft.com/office/officeart/2009/3/layout/Phased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FFA789-7498-450B-9292-B1862008A1B4}"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HK"/>
        </a:p>
      </dgm:t>
    </dgm:pt>
    <dgm:pt modelId="{609E8866-A3EC-4EA5-B633-AAAA5F23E243}">
      <dgm:prSet phldrT="[Text]" custT="1"/>
      <dgm:spPr/>
      <dgm:t>
        <a:bodyPr/>
        <a:lstStyle/>
        <a:p>
          <a:r>
            <a:rPr lang="en-HK" sz="2000" dirty="0"/>
            <a:t>Define scope of Fraud Data Analytics</a:t>
          </a:r>
        </a:p>
      </dgm:t>
    </dgm:pt>
    <dgm:pt modelId="{A63417CE-A977-4D46-99FD-C77EC239EAA1}" type="parTrans" cxnId="{41851A88-0B0C-4F5E-8289-F2B51296863E}">
      <dgm:prSet/>
      <dgm:spPr/>
      <dgm:t>
        <a:bodyPr/>
        <a:lstStyle/>
        <a:p>
          <a:endParaRPr lang="en-HK"/>
        </a:p>
      </dgm:t>
    </dgm:pt>
    <dgm:pt modelId="{2219609D-45D6-4057-8A92-586B056C618F}" type="sibTrans" cxnId="{41851A88-0B0C-4F5E-8289-F2B51296863E}">
      <dgm:prSet/>
      <dgm:spPr/>
      <dgm:t>
        <a:bodyPr/>
        <a:lstStyle/>
        <a:p>
          <a:endParaRPr lang="en-HK"/>
        </a:p>
      </dgm:t>
    </dgm:pt>
    <dgm:pt modelId="{5EE16F06-D8F4-4AF2-BF0D-1C65FECCCF69}">
      <dgm:prSet phldrT="[Text]" custT="1"/>
      <dgm:spPr/>
      <dgm:t>
        <a:bodyPr/>
        <a:lstStyle/>
        <a:p>
          <a:r>
            <a:rPr lang="en-HK" sz="2000" dirty="0"/>
            <a:t>Data Analytics Strategies for Fraud Detection</a:t>
          </a:r>
        </a:p>
      </dgm:t>
    </dgm:pt>
    <dgm:pt modelId="{32CB4EEC-B021-4277-B6D0-AB62376DC77F}" type="parTrans" cxnId="{4A053557-10F8-4897-89DF-BDEE3C0DC1F5}">
      <dgm:prSet/>
      <dgm:spPr/>
      <dgm:t>
        <a:bodyPr/>
        <a:lstStyle/>
        <a:p>
          <a:endParaRPr lang="en-HK"/>
        </a:p>
      </dgm:t>
    </dgm:pt>
    <dgm:pt modelId="{48CD4516-7E50-4029-8138-43DF804A7A6B}" type="sibTrans" cxnId="{4A053557-10F8-4897-89DF-BDEE3C0DC1F5}">
      <dgm:prSet/>
      <dgm:spPr/>
      <dgm:t>
        <a:bodyPr/>
        <a:lstStyle/>
        <a:p>
          <a:endParaRPr lang="en-HK"/>
        </a:p>
      </dgm:t>
    </dgm:pt>
    <dgm:pt modelId="{956B69D3-3956-4D3C-8023-C75E6F38367E}">
      <dgm:prSet phldrT="[Text]" custT="1"/>
      <dgm:spPr/>
      <dgm:t>
        <a:bodyPr/>
        <a:lstStyle/>
        <a:p>
          <a:r>
            <a:rPr lang="en-HK" sz="2000" dirty="0"/>
            <a:t>Selection of Fraud Data Analytics Model</a:t>
          </a:r>
        </a:p>
      </dgm:t>
    </dgm:pt>
    <dgm:pt modelId="{055BD31F-4A65-4404-8C33-DBD24B64D377}" type="parTrans" cxnId="{95711417-5A47-4F0D-9441-C49149B4D331}">
      <dgm:prSet/>
      <dgm:spPr/>
      <dgm:t>
        <a:bodyPr/>
        <a:lstStyle/>
        <a:p>
          <a:endParaRPr lang="en-HK"/>
        </a:p>
      </dgm:t>
    </dgm:pt>
    <dgm:pt modelId="{6E7E6B62-9FC9-472D-9D68-CF2B9D78CFA8}" type="sibTrans" cxnId="{95711417-5A47-4F0D-9441-C49149B4D331}">
      <dgm:prSet/>
      <dgm:spPr/>
      <dgm:t>
        <a:bodyPr/>
        <a:lstStyle/>
        <a:p>
          <a:endParaRPr lang="en-HK"/>
        </a:p>
      </dgm:t>
    </dgm:pt>
    <dgm:pt modelId="{8AB2589C-A440-4CF8-948B-A6F348D01184}">
      <dgm:prSet phldrT="[Text]" custT="1"/>
      <dgm:spPr/>
      <dgm:t>
        <a:bodyPr/>
        <a:lstStyle/>
        <a:p>
          <a:r>
            <a:rPr lang="en-HK" sz="2000"/>
            <a:t>Fraud </a:t>
          </a:r>
          <a:r>
            <a:rPr lang="en-HK" sz="2000" dirty="0"/>
            <a:t>Scenario Identification</a:t>
          </a:r>
        </a:p>
      </dgm:t>
    </dgm:pt>
    <dgm:pt modelId="{2C9FD3E2-F576-4466-A998-9DEB65B5670B}" type="parTrans" cxnId="{6A8B6A1D-33E5-40DB-B768-0DEB6CBFDC6B}">
      <dgm:prSet/>
      <dgm:spPr/>
      <dgm:t>
        <a:bodyPr/>
        <a:lstStyle/>
        <a:p>
          <a:endParaRPr lang="en-HK"/>
        </a:p>
      </dgm:t>
    </dgm:pt>
    <dgm:pt modelId="{7F2D6502-F194-4BD3-90BE-CEADA0413BFA}" type="sibTrans" cxnId="{6A8B6A1D-33E5-40DB-B768-0DEB6CBFDC6B}">
      <dgm:prSet/>
      <dgm:spPr/>
      <dgm:t>
        <a:bodyPr/>
        <a:lstStyle/>
        <a:p>
          <a:endParaRPr lang="en-HK"/>
        </a:p>
      </dgm:t>
    </dgm:pt>
    <dgm:pt modelId="{191ABB53-FF93-4C90-89F0-1D7DFC687389}" type="pres">
      <dgm:prSet presAssocID="{74FFA789-7498-450B-9292-B1862008A1B4}" presName="Name0" presStyleCnt="0">
        <dgm:presLayoutVars>
          <dgm:dir/>
          <dgm:resizeHandles val="exact"/>
        </dgm:presLayoutVars>
      </dgm:prSet>
      <dgm:spPr/>
    </dgm:pt>
    <dgm:pt modelId="{7EF15910-17B2-4075-8EF2-D9DB96D4E0B3}" type="pres">
      <dgm:prSet presAssocID="{74FFA789-7498-450B-9292-B1862008A1B4}" presName="cycle" presStyleCnt="0"/>
      <dgm:spPr/>
    </dgm:pt>
    <dgm:pt modelId="{CD19DCD8-8C92-4182-BAAA-0BD0AC84330F}" type="pres">
      <dgm:prSet presAssocID="{609E8866-A3EC-4EA5-B633-AAAA5F23E243}" presName="nodeFirstNode" presStyleLbl="node1" presStyleIdx="0" presStyleCnt="4">
        <dgm:presLayoutVars>
          <dgm:bulletEnabled val="1"/>
        </dgm:presLayoutVars>
      </dgm:prSet>
      <dgm:spPr/>
    </dgm:pt>
    <dgm:pt modelId="{D353445A-9D43-45C9-8D3A-2B0127966E62}" type="pres">
      <dgm:prSet presAssocID="{2219609D-45D6-4057-8A92-586B056C618F}" presName="sibTransFirstNode" presStyleLbl="bgShp" presStyleIdx="0" presStyleCnt="1"/>
      <dgm:spPr/>
    </dgm:pt>
    <dgm:pt modelId="{243280D7-0E29-4FEA-9D06-80F83C964BA7}" type="pres">
      <dgm:prSet presAssocID="{8AB2589C-A440-4CF8-948B-A6F348D01184}" presName="nodeFollowingNodes" presStyleLbl="node1" presStyleIdx="1" presStyleCnt="4">
        <dgm:presLayoutVars>
          <dgm:bulletEnabled val="1"/>
        </dgm:presLayoutVars>
      </dgm:prSet>
      <dgm:spPr/>
    </dgm:pt>
    <dgm:pt modelId="{0849440B-F0A5-4E4A-89B7-6020DA170617}" type="pres">
      <dgm:prSet presAssocID="{5EE16F06-D8F4-4AF2-BF0D-1C65FECCCF69}" presName="nodeFollowingNodes" presStyleLbl="node1" presStyleIdx="2" presStyleCnt="4">
        <dgm:presLayoutVars>
          <dgm:bulletEnabled val="1"/>
        </dgm:presLayoutVars>
      </dgm:prSet>
      <dgm:spPr/>
    </dgm:pt>
    <dgm:pt modelId="{43BBA582-39D2-4FBB-87FA-64EBA653D5F1}" type="pres">
      <dgm:prSet presAssocID="{956B69D3-3956-4D3C-8023-C75E6F38367E}" presName="nodeFollowingNodes" presStyleLbl="node1" presStyleIdx="3" presStyleCnt="4">
        <dgm:presLayoutVars>
          <dgm:bulletEnabled val="1"/>
        </dgm:presLayoutVars>
      </dgm:prSet>
      <dgm:spPr/>
    </dgm:pt>
  </dgm:ptLst>
  <dgm:cxnLst>
    <dgm:cxn modelId="{798D3911-A526-4518-A2AC-FF2B4A394D92}" type="presOf" srcId="{5EE16F06-D8F4-4AF2-BF0D-1C65FECCCF69}" destId="{0849440B-F0A5-4E4A-89B7-6020DA170617}" srcOrd="0" destOrd="0" presId="urn:microsoft.com/office/officeart/2005/8/layout/cycle3"/>
    <dgm:cxn modelId="{95711417-5A47-4F0D-9441-C49149B4D331}" srcId="{74FFA789-7498-450B-9292-B1862008A1B4}" destId="{956B69D3-3956-4D3C-8023-C75E6F38367E}" srcOrd="3" destOrd="0" parTransId="{055BD31F-4A65-4404-8C33-DBD24B64D377}" sibTransId="{6E7E6B62-9FC9-472D-9D68-CF2B9D78CFA8}"/>
    <dgm:cxn modelId="{6A8B6A1D-33E5-40DB-B768-0DEB6CBFDC6B}" srcId="{74FFA789-7498-450B-9292-B1862008A1B4}" destId="{8AB2589C-A440-4CF8-948B-A6F348D01184}" srcOrd="1" destOrd="0" parTransId="{2C9FD3E2-F576-4466-A998-9DEB65B5670B}" sibTransId="{7F2D6502-F194-4BD3-90BE-CEADA0413BFA}"/>
    <dgm:cxn modelId="{AEE0673A-FA79-4457-B27E-41363B7424A0}" type="presOf" srcId="{74FFA789-7498-450B-9292-B1862008A1B4}" destId="{191ABB53-FF93-4C90-89F0-1D7DFC687389}" srcOrd="0" destOrd="0" presId="urn:microsoft.com/office/officeart/2005/8/layout/cycle3"/>
    <dgm:cxn modelId="{DDF01E50-4D09-4ACA-B979-9D2E6819E757}" type="presOf" srcId="{2219609D-45D6-4057-8A92-586B056C618F}" destId="{D353445A-9D43-45C9-8D3A-2B0127966E62}" srcOrd="0" destOrd="0" presId="urn:microsoft.com/office/officeart/2005/8/layout/cycle3"/>
    <dgm:cxn modelId="{8D2F3A76-8BDC-4266-A8B0-879901FF9673}" type="presOf" srcId="{8AB2589C-A440-4CF8-948B-A6F348D01184}" destId="{243280D7-0E29-4FEA-9D06-80F83C964BA7}" srcOrd="0" destOrd="0" presId="urn:microsoft.com/office/officeart/2005/8/layout/cycle3"/>
    <dgm:cxn modelId="{4A053557-10F8-4897-89DF-BDEE3C0DC1F5}" srcId="{74FFA789-7498-450B-9292-B1862008A1B4}" destId="{5EE16F06-D8F4-4AF2-BF0D-1C65FECCCF69}" srcOrd="2" destOrd="0" parTransId="{32CB4EEC-B021-4277-B6D0-AB62376DC77F}" sibTransId="{48CD4516-7E50-4029-8138-43DF804A7A6B}"/>
    <dgm:cxn modelId="{41851A88-0B0C-4F5E-8289-F2B51296863E}" srcId="{74FFA789-7498-450B-9292-B1862008A1B4}" destId="{609E8866-A3EC-4EA5-B633-AAAA5F23E243}" srcOrd="0" destOrd="0" parTransId="{A63417CE-A977-4D46-99FD-C77EC239EAA1}" sibTransId="{2219609D-45D6-4057-8A92-586B056C618F}"/>
    <dgm:cxn modelId="{8B308BB7-5415-437A-AA1D-86136267CDC7}" type="presOf" srcId="{609E8866-A3EC-4EA5-B633-AAAA5F23E243}" destId="{CD19DCD8-8C92-4182-BAAA-0BD0AC84330F}" srcOrd="0" destOrd="0" presId="urn:microsoft.com/office/officeart/2005/8/layout/cycle3"/>
    <dgm:cxn modelId="{507CE2BB-9D3E-4DD4-850E-5EDAED9971DE}" type="presOf" srcId="{956B69D3-3956-4D3C-8023-C75E6F38367E}" destId="{43BBA582-39D2-4FBB-87FA-64EBA653D5F1}" srcOrd="0" destOrd="0" presId="urn:microsoft.com/office/officeart/2005/8/layout/cycle3"/>
    <dgm:cxn modelId="{C5B4526A-02F4-4712-A2E3-07A4F6905A52}" type="presParOf" srcId="{191ABB53-FF93-4C90-89F0-1D7DFC687389}" destId="{7EF15910-17B2-4075-8EF2-D9DB96D4E0B3}" srcOrd="0" destOrd="0" presId="urn:microsoft.com/office/officeart/2005/8/layout/cycle3"/>
    <dgm:cxn modelId="{FBDC6ABD-7E43-43E8-9CDF-EA0F5878C5A8}" type="presParOf" srcId="{7EF15910-17B2-4075-8EF2-D9DB96D4E0B3}" destId="{CD19DCD8-8C92-4182-BAAA-0BD0AC84330F}" srcOrd="0" destOrd="0" presId="urn:microsoft.com/office/officeart/2005/8/layout/cycle3"/>
    <dgm:cxn modelId="{B96E9415-1D6B-4D95-B2C5-64D65B752A1F}" type="presParOf" srcId="{7EF15910-17B2-4075-8EF2-D9DB96D4E0B3}" destId="{D353445A-9D43-45C9-8D3A-2B0127966E62}" srcOrd="1" destOrd="0" presId="urn:microsoft.com/office/officeart/2005/8/layout/cycle3"/>
    <dgm:cxn modelId="{00945FAB-AFDF-4326-8243-BC841D02A0D2}" type="presParOf" srcId="{7EF15910-17B2-4075-8EF2-D9DB96D4E0B3}" destId="{243280D7-0E29-4FEA-9D06-80F83C964BA7}" srcOrd="2" destOrd="0" presId="urn:microsoft.com/office/officeart/2005/8/layout/cycle3"/>
    <dgm:cxn modelId="{34ED6B64-AAB5-434F-A731-1607230F1DDD}" type="presParOf" srcId="{7EF15910-17B2-4075-8EF2-D9DB96D4E0B3}" destId="{0849440B-F0A5-4E4A-89B7-6020DA170617}" srcOrd="3" destOrd="0" presId="urn:microsoft.com/office/officeart/2005/8/layout/cycle3"/>
    <dgm:cxn modelId="{84D13531-5928-47A7-B3DD-12BF038D8927}" type="presParOf" srcId="{7EF15910-17B2-4075-8EF2-D9DB96D4E0B3}" destId="{43BBA582-39D2-4FBB-87FA-64EBA653D5F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5981C44-C6F1-493D-A3EB-AD814F826C18}" type="doc">
      <dgm:prSet loTypeId="urn:microsoft.com/office/officeart/2011/layout/TabList" loCatId="list" qsTypeId="urn:microsoft.com/office/officeart/2005/8/quickstyle/simple1" qsCatId="simple" csTypeId="urn:microsoft.com/office/officeart/2005/8/colors/accent1_3" csCatId="accent1" phldr="1"/>
      <dgm:spPr/>
      <dgm:t>
        <a:bodyPr/>
        <a:lstStyle/>
        <a:p>
          <a:endParaRPr lang="en-HK"/>
        </a:p>
      </dgm:t>
    </dgm:pt>
    <dgm:pt modelId="{8B27421A-2CEC-41CC-846E-DC5C8D4E0B7B}">
      <dgm:prSet phldrT="[Text]" custT="1"/>
      <dgm:spPr/>
      <dgm:t>
        <a:bodyPr/>
        <a:lstStyle/>
        <a:p>
          <a:r>
            <a:rPr lang="en-HK" sz="2400" dirty="0"/>
            <a:t>Objective</a:t>
          </a:r>
        </a:p>
      </dgm:t>
    </dgm:pt>
    <dgm:pt modelId="{45D1B1FA-1ADC-406C-B2D6-482E20C40F4E}" type="parTrans" cxnId="{9FB927F8-9CED-4726-A330-66ACB36EB43A}">
      <dgm:prSet/>
      <dgm:spPr/>
      <dgm:t>
        <a:bodyPr/>
        <a:lstStyle/>
        <a:p>
          <a:endParaRPr lang="en-HK" sz="2400"/>
        </a:p>
      </dgm:t>
    </dgm:pt>
    <dgm:pt modelId="{0B71D97B-BC2C-4465-95F7-FF397824CD1E}" type="sibTrans" cxnId="{9FB927F8-9CED-4726-A330-66ACB36EB43A}">
      <dgm:prSet/>
      <dgm:spPr/>
      <dgm:t>
        <a:bodyPr/>
        <a:lstStyle/>
        <a:p>
          <a:endParaRPr lang="en-HK" sz="2400"/>
        </a:p>
      </dgm:t>
    </dgm:pt>
    <dgm:pt modelId="{B8EFD289-CF72-4BF2-B0DF-443717C3A4FC}">
      <dgm:prSet phldrT="[Text]" custT="1"/>
      <dgm:spPr/>
      <dgm:t>
        <a:bodyPr/>
        <a:lstStyle/>
        <a:p>
          <a:r>
            <a:rPr lang="en-HK" sz="2400" dirty="0"/>
            <a:t> </a:t>
          </a:r>
        </a:p>
      </dgm:t>
    </dgm:pt>
    <dgm:pt modelId="{371A5D68-4C38-44A7-B383-E3B76CE1D38E}" type="parTrans" cxnId="{03958C28-6A4B-45E3-B512-AF0EEE7E2EAE}">
      <dgm:prSet/>
      <dgm:spPr/>
      <dgm:t>
        <a:bodyPr/>
        <a:lstStyle/>
        <a:p>
          <a:endParaRPr lang="en-HK" sz="2400"/>
        </a:p>
      </dgm:t>
    </dgm:pt>
    <dgm:pt modelId="{47EF27B5-242A-4B5F-AE52-8E176840C3E9}" type="sibTrans" cxnId="{03958C28-6A4B-45E3-B512-AF0EEE7E2EAE}">
      <dgm:prSet/>
      <dgm:spPr/>
      <dgm:t>
        <a:bodyPr/>
        <a:lstStyle/>
        <a:p>
          <a:endParaRPr lang="en-HK" sz="2400"/>
        </a:p>
      </dgm:t>
    </dgm:pt>
    <dgm:pt modelId="{497737AC-BAAC-4907-B239-572A02F05B3B}">
      <dgm:prSet phldrT="[Text]" custT="1"/>
      <dgm:spPr/>
      <dgm:t>
        <a:bodyPr/>
        <a:lstStyle/>
        <a:p>
          <a:r>
            <a:rPr lang="en-HK" sz="2400" dirty="0"/>
            <a:t>To identify the attributes in a dataset in order to formulate a clearer goal of the data analytics process</a:t>
          </a:r>
        </a:p>
      </dgm:t>
    </dgm:pt>
    <dgm:pt modelId="{F975F1C8-898E-4B28-B9B5-41817CB00E05}" type="parTrans" cxnId="{76C8D834-C27C-4A9C-9E6A-4CB47274EBC0}">
      <dgm:prSet/>
      <dgm:spPr/>
      <dgm:t>
        <a:bodyPr/>
        <a:lstStyle/>
        <a:p>
          <a:endParaRPr lang="en-HK" sz="2400"/>
        </a:p>
      </dgm:t>
    </dgm:pt>
    <dgm:pt modelId="{E08FA3E7-5B00-4C8F-B33C-FA86B56684BC}" type="sibTrans" cxnId="{76C8D834-C27C-4A9C-9E6A-4CB47274EBC0}">
      <dgm:prSet/>
      <dgm:spPr/>
      <dgm:t>
        <a:bodyPr/>
        <a:lstStyle/>
        <a:p>
          <a:endParaRPr lang="en-HK" sz="2400"/>
        </a:p>
      </dgm:t>
    </dgm:pt>
    <dgm:pt modelId="{1E528E55-8125-4C06-BCCA-2D69915707DA}">
      <dgm:prSet phldrT="[Text]" custT="1"/>
      <dgm:spPr/>
      <dgm:t>
        <a:bodyPr/>
        <a:lstStyle/>
        <a:p>
          <a:r>
            <a:rPr lang="en-HK" sz="2400" dirty="0"/>
            <a:t>Explore what?</a:t>
          </a:r>
        </a:p>
      </dgm:t>
    </dgm:pt>
    <dgm:pt modelId="{9D3B61FC-AAF0-46D6-8CB4-CAD00FAA8DA7}" type="parTrans" cxnId="{5A516CD3-7E5C-498D-8E2E-B5130FE824E4}">
      <dgm:prSet/>
      <dgm:spPr/>
      <dgm:t>
        <a:bodyPr/>
        <a:lstStyle/>
        <a:p>
          <a:endParaRPr lang="en-HK" sz="2400"/>
        </a:p>
      </dgm:t>
    </dgm:pt>
    <dgm:pt modelId="{416585AB-764A-43A3-AF4D-66A35AD81A70}" type="sibTrans" cxnId="{5A516CD3-7E5C-498D-8E2E-B5130FE824E4}">
      <dgm:prSet/>
      <dgm:spPr/>
      <dgm:t>
        <a:bodyPr/>
        <a:lstStyle/>
        <a:p>
          <a:endParaRPr lang="en-HK" sz="2400"/>
        </a:p>
      </dgm:t>
    </dgm:pt>
    <dgm:pt modelId="{8EEE9ECA-B08A-4DE5-ABE2-C4477F67F88E}">
      <dgm:prSet phldrT="[Text]" custT="1"/>
      <dgm:spPr/>
      <dgm:t>
        <a:bodyPr/>
        <a:lstStyle/>
        <a:p>
          <a:r>
            <a:rPr lang="en-HK" sz="2400" dirty="0"/>
            <a:t> </a:t>
          </a:r>
        </a:p>
      </dgm:t>
    </dgm:pt>
    <dgm:pt modelId="{8B3CD814-126F-4C50-961C-99CFBD1EB703}" type="parTrans" cxnId="{A2E6FEE7-A123-46F0-AB33-E47A49571831}">
      <dgm:prSet/>
      <dgm:spPr/>
      <dgm:t>
        <a:bodyPr/>
        <a:lstStyle/>
        <a:p>
          <a:endParaRPr lang="en-HK" sz="2400"/>
        </a:p>
      </dgm:t>
    </dgm:pt>
    <dgm:pt modelId="{ACF4069F-5617-414C-9DEA-A5125FD7B220}" type="sibTrans" cxnId="{A2E6FEE7-A123-46F0-AB33-E47A49571831}">
      <dgm:prSet/>
      <dgm:spPr/>
      <dgm:t>
        <a:bodyPr/>
        <a:lstStyle/>
        <a:p>
          <a:endParaRPr lang="en-HK" sz="2400"/>
        </a:p>
      </dgm:t>
    </dgm:pt>
    <dgm:pt modelId="{CC80A0EF-F0E0-4A8D-8368-ADAB773DB8EE}">
      <dgm:prSet phldrT="[Text]" custT="1"/>
      <dgm:spPr/>
      <dgm:t>
        <a:bodyPr/>
        <a:lstStyle/>
        <a:p>
          <a:r>
            <a:rPr lang="en-HK" sz="2400" dirty="0"/>
            <a:t>Attribute names, datatypes, number of attributes, etc.</a:t>
          </a:r>
        </a:p>
      </dgm:t>
    </dgm:pt>
    <dgm:pt modelId="{4F1D7AE9-3849-4148-B723-8A39A6AC8163}" type="parTrans" cxnId="{5DE52BA1-3504-44E8-931A-139BEA7362E5}">
      <dgm:prSet/>
      <dgm:spPr/>
      <dgm:t>
        <a:bodyPr/>
        <a:lstStyle/>
        <a:p>
          <a:endParaRPr lang="en-HK" sz="2400"/>
        </a:p>
      </dgm:t>
    </dgm:pt>
    <dgm:pt modelId="{70CAF897-49CE-40CB-9C78-AD42F303D90F}" type="sibTrans" cxnId="{5DE52BA1-3504-44E8-931A-139BEA7362E5}">
      <dgm:prSet/>
      <dgm:spPr/>
      <dgm:t>
        <a:bodyPr/>
        <a:lstStyle/>
        <a:p>
          <a:endParaRPr lang="en-HK" sz="2400"/>
        </a:p>
      </dgm:t>
    </dgm:pt>
    <dgm:pt modelId="{EC0BAC78-2F5F-4084-BEB7-A8C48BADA063}">
      <dgm:prSet phldrT="[Text]" custT="1"/>
      <dgm:spPr/>
      <dgm:t>
        <a:bodyPr/>
        <a:lstStyle/>
        <a:p>
          <a:r>
            <a:rPr lang="en-HK" sz="2400" dirty="0"/>
            <a:t>Techniques</a:t>
          </a:r>
        </a:p>
      </dgm:t>
    </dgm:pt>
    <dgm:pt modelId="{AB6318AD-735E-46B8-BC68-C63510C20B25}" type="parTrans" cxnId="{17F04BD9-87AB-437C-B56B-8B87E0C250FA}">
      <dgm:prSet/>
      <dgm:spPr/>
      <dgm:t>
        <a:bodyPr/>
        <a:lstStyle/>
        <a:p>
          <a:endParaRPr lang="en-HK" sz="2400"/>
        </a:p>
      </dgm:t>
    </dgm:pt>
    <dgm:pt modelId="{17B5740D-8364-456A-A989-978E8E113C7D}" type="sibTrans" cxnId="{17F04BD9-87AB-437C-B56B-8B87E0C250FA}">
      <dgm:prSet/>
      <dgm:spPr/>
      <dgm:t>
        <a:bodyPr/>
        <a:lstStyle/>
        <a:p>
          <a:endParaRPr lang="en-HK" sz="2400"/>
        </a:p>
      </dgm:t>
    </dgm:pt>
    <dgm:pt modelId="{1DEE16D3-B1A2-4191-BCFC-C967F0B5C93F}">
      <dgm:prSet phldrT="[Text]" custT="1"/>
      <dgm:spPr/>
      <dgm:t>
        <a:bodyPr/>
        <a:lstStyle/>
        <a:p>
          <a:r>
            <a:rPr lang="en-HK" sz="2400" dirty="0"/>
            <a:t> </a:t>
          </a:r>
        </a:p>
      </dgm:t>
    </dgm:pt>
    <dgm:pt modelId="{72977AAE-9315-4D24-95CF-D5F2E9908B8D}" type="parTrans" cxnId="{EF039B6A-7673-4A9D-8DB9-0EE6FD5949B3}">
      <dgm:prSet/>
      <dgm:spPr/>
      <dgm:t>
        <a:bodyPr/>
        <a:lstStyle/>
        <a:p>
          <a:endParaRPr lang="en-HK" sz="2400"/>
        </a:p>
      </dgm:t>
    </dgm:pt>
    <dgm:pt modelId="{1090ED97-D7B5-49E8-B2BB-B1E89E82760C}" type="sibTrans" cxnId="{EF039B6A-7673-4A9D-8DB9-0EE6FD5949B3}">
      <dgm:prSet/>
      <dgm:spPr/>
      <dgm:t>
        <a:bodyPr/>
        <a:lstStyle/>
        <a:p>
          <a:endParaRPr lang="en-HK" sz="2400"/>
        </a:p>
      </dgm:t>
    </dgm:pt>
    <dgm:pt modelId="{B987B9F1-5F16-45D3-850F-A3D3D7CE2AB8}">
      <dgm:prSet phldrT="[Text]" custT="1"/>
      <dgm:spPr/>
      <dgm:t>
        <a:bodyPr/>
        <a:lstStyle/>
        <a:p>
          <a:r>
            <a:rPr lang="en-HK" sz="2400" dirty="0"/>
            <a:t>Descriptive summary of the dataset</a:t>
          </a:r>
        </a:p>
      </dgm:t>
    </dgm:pt>
    <dgm:pt modelId="{D3EC1647-390C-4544-BF6B-677CACF19436}" type="parTrans" cxnId="{54857C9C-D3DE-4C19-9E4C-52F156ADDE38}">
      <dgm:prSet/>
      <dgm:spPr/>
      <dgm:t>
        <a:bodyPr/>
        <a:lstStyle/>
        <a:p>
          <a:endParaRPr lang="en-HK" sz="2400"/>
        </a:p>
      </dgm:t>
    </dgm:pt>
    <dgm:pt modelId="{E481F03D-F67F-487B-9E32-E1188131F38F}" type="sibTrans" cxnId="{54857C9C-D3DE-4C19-9E4C-52F156ADDE38}">
      <dgm:prSet/>
      <dgm:spPr/>
      <dgm:t>
        <a:bodyPr/>
        <a:lstStyle/>
        <a:p>
          <a:endParaRPr lang="en-HK" sz="2400"/>
        </a:p>
      </dgm:t>
    </dgm:pt>
    <dgm:pt modelId="{6AD7A8C8-46A0-436E-AD4F-AE617E40AEA3}">
      <dgm:prSet custT="1"/>
      <dgm:spPr/>
      <dgm:t>
        <a:bodyPr/>
        <a:lstStyle/>
        <a:p>
          <a:r>
            <a:rPr lang="en-HK" sz="2400" dirty="0"/>
            <a:t>Continuous vs Categorical data types</a:t>
          </a:r>
        </a:p>
      </dgm:t>
    </dgm:pt>
    <dgm:pt modelId="{D91647B4-14BB-40F7-8C65-60EA01350F00}" type="parTrans" cxnId="{4EE7A486-7104-42D9-B803-2B8186645E7D}">
      <dgm:prSet/>
      <dgm:spPr/>
      <dgm:t>
        <a:bodyPr/>
        <a:lstStyle/>
        <a:p>
          <a:endParaRPr lang="en-HK" sz="2400"/>
        </a:p>
      </dgm:t>
    </dgm:pt>
    <dgm:pt modelId="{81650271-F56B-46D2-AF1A-D05BC7068FB5}" type="sibTrans" cxnId="{4EE7A486-7104-42D9-B803-2B8186645E7D}">
      <dgm:prSet/>
      <dgm:spPr/>
      <dgm:t>
        <a:bodyPr/>
        <a:lstStyle/>
        <a:p>
          <a:endParaRPr lang="en-HK" sz="2400"/>
        </a:p>
      </dgm:t>
    </dgm:pt>
    <dgm:pt modelId="{E306D1B2-C490-480D-98DB-19CAC23A12A7}">
      <dgm:prSet phldrT="[Text]" custT="1"/>
      <dgm:spPr/>
      <dgm:t>
        <a:bodyPr/>
        <a:lstStyle/>
        <a:p>
          <a:r>
            <a:rPr lang="en-HK" sz="2400" dirty="0"/>
            <a:t>To understanding the meaning of each attribute before </a:t>
          </a:r>
          <a:r>
            <a:rPr lang="en-HK" sz="2400" dirty="0" err="1"/>
            <a:t>analyzing</a:t>
          </a:r>
          <a:r>
            <a:rPr lang="en-HK" sz="2400" dirty="0"/>
            <a:t> the data</a:t>
          </a:r>
        </a:p>
      </dgm:t>
    </dgm:pt>
    <dgm:pt modelId="{7978578A-77FE-451B-A341-D55011FCCC7F}" type="parTrans" cxnId="{5C3A7746-D82C-4E72-B6C4-2C94C75A7CCC}">
      <dgm:prSet/>
      <dgm:spPr/>
      <dgm:t>
        <a:bodyPr/>
        <a:lstStyle/>
        <a:p>
          <a:endParaRPr lang="en-HK"/>
        </a:p>
      </dgm:t>
    </dgm:pt>
    <dgm:pt modelId="{125965E8-BE14-4FD9-9663-25CD6670F6CC}" type="sibTrans" cxnId="{5C3A7746-D82C-4E72-B6C4-2C94C75A7CCC}">
      <dgm:prSet/>
      <dgm:spPr/>
      <dgm:t>
        <a:bodyPr/>
        <a:lstStyle/>
        <a:p>
          <a:endParaRPr lang="en-HK"/>
        </a:p>
      </dgm:t>
    </dgm:pt>
    <dgm:pt modelId="{89571365-CE39-4B16-87F7-4BB97111EEBA}" type="pres">
      <dgm:prSet presAssocID="{65981C44-C6F1-493D-A3EB-AD814F826C18}" presName="Name0" presStyleCnt="0">
        <dgm:presLayoutVars>
          <dgm:chMax/>
          <dgm:chPref val="3"/>
          <dgm:dir/>
          <dgm:animOne val="branch"/>
          <dgm:animLvl val="lvl"/>
        </dgm:presLayoutVars>
      </dgm:prSet>
      <dgm:spPr/>
    </dgm:pt>
    <dgm:pt modelId="{398D6B45-B692-4439-A541-65B77759544F}" type="pres">
      <dgm:prSet presAssocID="{8B27421A-2CEC-41CC-846E-DC5C8D4E0B7B}" presName="composite" presStyleCnt="0"/>
      <dgm:spPr/>
    </dgm:pt>
    <dgm:pt modelId="{10205E11-BFA4-4EA4-8813-CB5BB9917C7E}" type="pres">
      <dgm:prSet presAssocID="{8B27421A-2CEC-41CC-846E-DC5C8D4E0B7B}" presName="FirstChild" presStyleLbl="revTx" presStyleIdx="0" presStyleCnt="6">
        <dgm:presLayoutVars>
          <dgm:chMax val="0"/>
          <dgm:chPref val="0"/>
          <dgm:bulletEnabled val="1"/>
        </dgm:presLayoutVars>
      </dgm:prSet>
      <dgm:spPr/>
    </dgm:pt>
    <dgm:pt modelId="{B2539AAF-B279-4828-BF42-0922E374738B}" type="pres">
      <dgm:prSet presAssocID="{8B27421A-2CEC-41CC-846E-DC5C8D4E0B7B}" presName="Parent" presStyleLbl="alignNode1" presStyleIdx="0" presStyleCnt="3">
        <dgm:presLayoutVars>
          <dgm:chMax val="3"/>
          <dgm:chPref val="3"/>
          <dgm:bulletEnabled val="1"/>
        </dgm:presLayoutVars>
      </dgm:prSet>
      <dgm:spPr/>
    </dgm:pt>
    <dgm:pt modelId="{8F41724A-E0BC-4FBF-B0C1-BE7B448408C8}" type="pres">
      <dgm:prSet presAssocID="{8B27421A-2CEC-41CC-846E-DC5C8D4E0B7B}" presName="Accent" presStyleLbl="parChTrans1D1" presStyleIdx="0" presStyleCnt="3"/>
      <dgm:spPr/>
    </dgm:pt>
    <dgm:pt modelId="{4FD5DB80-17C2-4A1D-851B-DFFFEA6C08B4}" type="pres">
      <dgm:prSet presAssocID="{8B27421A-2CEC-41CC-846E-DC5C8D4E0B7B}" presName="Child" presStyleLbl="revTx" presStyleIdx="1" presStyleCnt="6">
        <dgm:presLayoutVars>
          <dgm:chMax val="0"/>
          <dgm:chPref val="0"/>
          <dgm:bulletEnabled val="1"/>
        </dgm:presLayoutVars>
      </dgm:prSet>
      <dgm:spPr/>
    </dgm:pt>
    <dgm:pt modelId="{C452AB13-4832-4730-9919-92986A7F68CA}" type="pres">
      <dgm:prSet presAssocID="{0B71D97B-BC2C-4465-95F7-FF397824CD1E}" presName="sibTrans" presStyleCnt="0"/>
      <dgm:spPr/>
    </dgm:pt>
    <dgm:pt modelId="{FBF964E6-0607-49F2-B316-1426719D57C8}" type="pres">
      <dgm:prSet presAssocID="{1E528E55-8125-4C06-BCCA-2D69915707DA}" presName="composite" presStyleCnt="0"/>
      <dgm:spPr/>
    </dgm:pt>
    <dgm:pt modelId="{805A48C0-1201-4C32-884D-3423F754FDD3}" type="pres">
      <dgm:prSet presAssocID="{1E528E55-8125-4C06-BCCA-2D69915707DA}" presName="FirstChild" presStyleLbl="revTx" presStyleIdx="2" presStyleCnt="6">
        <dgm:presLayoutVars>
          <dgm:chMax val="0"/>
          <dgm:chPref val="0"/>
          <dgm:bulletEnabled val="1"/>
        </dgm:presLayoutVars>
      </dgm:prSet>
      <dgm:spPr/>
    </dgm:pt>
    <dgm:pt modelId="{0342F212-E9C9-4BD7-BDA6-BBDA0001B100}" type="pres">
      <dgm:prSet presAssocID="{1E528E55-8125-4C06-BCCA-2D69915707DA}" presName="Parent" presStyleLbl="alignNode1" presStyleIdx="1" presStyleCnt="3">
        <dgm:presLayoutVars>
          <dgm:chMax val="3"/>
          <dgm:chPref val="3"/>
          <dgm:bulletEnabled val="1"/>
        </dgm:presLayoutVars>
      </dgm:prSet>
      <dgm:spPr/>
    </dgm:pt>
    <dgm:pt modelId="{2FCDD0E2-29DB-4605-89DF-4DD90FF032EC}" type="pres">
      <dgm:prSet presAssocID="{1E528E55-8125-4C06-BCCA-2D69915707DA}" presName="Accent" presStyleLbl="parChTrans1D1" presStyleIdx="1" presStyleCnt="3"/>
      <dgm:spPr/>
    </dgm:pt>
    <dgm:pt modelId="{B085FE8E-1513-4967-87EC-3648781E1165}" type="pres">
      <dgm:prSet presAssocID="{1E528E55-8125-4C06-BCCA-2D69915707DA}" presName="Child" presStyleLbl="revTx" presStyleIdx="3" presStyleCnt="6">
        <dgm:presLayoutVars>
          <dgm:chMax val="0"/>
          <dgm:chPref val="0"/>
          <dgm:bulletEnabled val="1"/>
        </dgm:presLayoutVars>
      </dgm:prSet>
      <dgm:spPr/>
    </dgm:pt>
    <dgm:pt modelId="{5F46667B-ACC7-4774-9758-309B03FBF1C4}" type="pres">
      <dgm:prSet presAssocID="{416585AB-764A-43A3-AF4D-66A35AD81A70}" presName="sibTrans" presStyleCnt="0"/>
      <dgm:spPr/>
    </dgm:pt>
    <dgm:pt modelId="{DD9F9BE4-9C27-454D-9096-F225083A378C}" type="pres">
      <dgm:prSet presAssocID="{EC0BAC78-2F5F-4084-BEB7-A8C48BADA063}" presName="composite" presStyleCnt="0"/>
      <dgm:spPr/>
    </dgm:pt>
    <dgm:pt modelId="{E13602B0-2F14-464E-9B68-345BA2197ECD}" type="pres">
      <dgm:prSet presAssocID="{EC0BAC78-2F5F-4084-BEB7-A8C48BADA063}" presName="FirstChild" presStyleLbl="revTx" presStyleIdx="4" presStyleCnt="6">
        <dgm:presLayoutVars>
          <dgm:chMax val="0"/>
          <dgm:chPref val="0"/>
          <dgm:bulletEnabled val="1"/>
        </dgm:presLayoutVars>
      </dgm:prSet>
      <dgm:spPr/>
    </dgm:pt>
    <dgm:pt modelId="{B930A3D5-8D37-4B84-AE83-C194C03CB378}" type="pres">
      <dgm:prSet presAssocID="{EC0BAC78-2F5F-4084-BEB7-A8C48BADA063}" presName="Parent" presStyleLbl="alignNode1" presStyleIdx="2" presStyleCnt="3">
        <dgm:presLayoutVars>
          <dgm:chMax val="3"/>
          <dgm:chPref val="3"/>
          <dgm:bulletEnabled val="1"/>
        </dgm:presLayoutVars>
      </dgm:prSet>
      <dgm:spPr/>
    </dgm:pt>
    <dgm:pt modelId="{1486E782-DE6D-4CC6-86A1-ED6B05C84015}" type="pres">
      <dgm:prSet presAssocID="{EC0BAC78-2F5F-4084-BEB7-A8C48BADA063}" presName="Accent" presStyleLbl="parChTrans1D1" presStyleIdx="2" presStyleCnt="3"/>
      <dgm:spPr/>
    </dgm:pt>
    <dgm:pt modelId="{A5DFEC99-4553-4BA2-A649-BEF32BFE9C75}" type="pres">
      <dgm:prSet presAssocID="{EC0BAC78-2F5F-4084-BEB7-A8C48BADA063}" presName="Child" presStyleLbl="revTx" presStyleIdx="5" presStyleCnt="6">
        <dgm:presLayoutVars>
          <dgm:chMax val="0"/>
          <dgm:chPref val="0"/>
          <dgm:bulletEnabled val="1"/>
        </dgm:presLayoutVars>
      </dgm:prSet>
      <dgm:spPr/>
    </dgm:pt>
  </dgm:ptLst>
  <dgm:cxnLst>
    <dgm:cxn modelId="{BCED2D1C-3DBA-4C68-A0B4-6C9E229C0756}" type="presOf" srcId="{8EEE9ECA-B08A-4DE5-ABE2-C4477F67F88E}" destId="{805A48C0-1201-4C32-884D-3423F754FDD3}" srcOrd="0" destOrd="0" presId="urn:microsoft.com/office/officeart/2011/layout/TabList"/>
    <dgm:cxn modelId="{2EED4B23-E59B-4677-9B04-B7EDF82A62C1}" type="presOf" srcId="{6AD7A8C8-46A0-436E-AD4F-AE617E40AEA3}" destId="{B085FE8E-1513-4967-87EC-3648781E1165}" srcOrd="0" destOrd="1" presId="urn:microsoft.com/office/officeart/2011/layout/TabList"/>
    <dgm:cxn modelId="{3F8A9223-64DA-4512-A341-57E76928B6B7}" type="presOf" srcId="{1DEE16D3-B1A2-4191-BCFC-C967F0B5C93F}" destId="{E13602B0-2F14-464E-9B68-345BA2197ECD}" srcOrd="0" destOrd="0" presId="urn:microsoft.com/office/officeart/2011/layout/TabList"/>
    <dgm:cxn modelId="{DBB45D24-6CD1-45AD-9E2C-F7BF2AD437DA}" type="presOf" srcId="{EC0BAC78-2F5F-4084-BEB7-A8C48BADA063}" destId="{B930A3D5-8D37-4B84-AE83-C194C03CB378}" srcOrd="0" destOrd="0" presId="urn:microsoft.com/office/officeart/2011/layout/TabList"/>
    <dgm:cxn modelId="{03958C28-6A4B-45E3-B512-AF0EEE7E2EAE}" srcId="{8B27421A-2CEC-41CC-846E-DC5C8D4E0B7B}" destId="{B8EFD289-CF72-4BF2-B0DF-443717C3A4FC}" srcOrd="0" destOrd="0" parTransId="{371A5D68-4C38-44A7-B383-E3B76CE1D38E}" sibTransId="{47EF27B5-242A-4B5F-AE52-8E176840C3E9}"/>
    <dgm:cxn modelId="{76C8D834-C27C-4A9C-9E6A-4CB47274EBC0}" srcId="{8B27421A-2CEC-41CC-846E-DC5C8D4E0B7B}" destId="{497737AC-BAAC-4907-B239-572A02F05B3B}" srcOrd="1" destOrd="0" parTransId="{F975F1C8-898E-4B28-B9B5-41817CB00E05}" sibTransId="{E08FA3E7-5B00-4C8F-B33C-FA86B56684BC}"/>
    <dgm:cxn modelId="{E7C88235-7EE2-4E27-82C5-6D6AA9791E63}" type="presOf" srcId="{E306D1B2-C490-480D-98DB-19CAC23A12A7}" destId="{4FD5DB80-17C2-4A1D-851B-DFFFEA6C08B4}" srcOrd="0" destOrd="1" presId="urn:microsoft.com/office/officeart/2011/layout/TabList"/>
    <dgm:cxn modelId="{60129560-DFF1-47B5-875E-311E87F784AB}" type="presOf" srcId="{B987B9F1-5F16-45D3-850F-A3D3D7CE2AB8}" destId="{A5DFEC99-4553-4BA2-A649-BEF32BFE9C75}" srcOrd="0" destOrd="0" presId="urn:microsoft.com/office/officeart/2011/layout/TabList"/>
    <dgm:cxn modelId="{38C69A63-5F7D-4369-8EA7-486BE857A473}" type="presOf" srcId="{497737AC-BAAC-4907-B239-572A02F05B3B}" destId="{4FD5DB80-17C2-4A1D-851B-DFFFEA6C08B4}" srcOrd="0" destOrd="0" presId="urn:microsoft.com/office/officeart/2011/layout/TabList"/>
    <dgm:cxn modelId="{5C3A7746-D82C-4E72-B6C4-2C94C75A7CCC}" srcId="{8B27421A-2CEC-41CC-846E-DC5C8D4E0B7B}" destId="{E306D1B2-C490-480D-98DB-19CAC23A12A7}" srcOrd="2" destOrd="0" parTransId="{7978578A-77FE-451B-A341-D55011FCCC7F}" sibTransId="{125965E8-BE14-4FD9-9663-25CD6670F6CC}"/>
    <dgm:cxn modelId="{EF039B6A-7673-4A9D-8DB9-0EE6FD5949B3}" srcId="{EC0BAC78-2F5F-4084-BEB7-A8C48BADA063}" destId="{1DEE16D3-B1A2-4191-BCFC-C967F0B5C93F}" srcOrd="0" destOrd="0" parTransId="{72977AAE-9315-4D24-95CF-D5F2E9908B8D}" sibTransId="{1090ED97-D7B5-49E8-B2BB-B1E89E82760C}"/>
    <dgm:cxn modelId="{D8C3D872-D60B-4F84-B327-CC0D90F64A2D}" type="presOf" srcId="{1E528E55-8125-4C06-BCCA-2D69915707DA}" destId="{0342F212-E9C9-4BD7-BDA6-BBDA0001B100}" srcOrd="0" destOrd="0" presId="urn:microsoft.com/office/officeart/2011/layout/TabList"/>
    <dgm:cxn modelId="{A34DD154-B0D0-45F8-9F30-0D5A68432A1E}" type="presOf" srcId="{B8EFD289-CF72-4BF2-B0DF-443717C3A4FC}" destId="{10205E11-BFA4-4EA4-8813-CB5BB9917C7E}" srcOrd="0" destOrd="0" presId="urn:microsoft.com/office/officeart/2011/layout/TabList"/>
    <dgm:cxn modelId="{4EE7A486-7104-42D9-B803-2B8186645E7D}" srcId="{1E528E55-8125-4C06-BCCA-2D69915707DA}" destId="{6AD7A8C8-46A0-436E-AD4F-AE617E40AEA3}" srcOrd="2" destOrd="0" parTransId="{D91647B4-14BB-40F7-8C65-60EA01350F00}" sibTransId="{81650271-F56B-46D2-AF1A-D05BC7068FB5}"/>
    <dgm:cxn modelId="{B721DF8B-58B9-414C-B6C8-88A1EEBD0368}" type="presOf" srcId="{65981C44-C6F1-493D-A3EB-AD814F826C18}" destId="{89571365-CE39-4B16-87F7-4BB97111EEBA}" srcOrd="0" destOrd="0" presId="urn:microsoft.com/office/officeart/2011/layout/TabList"/>
    <dgm:cxn modelId="{54857C9C-D3DE-4C19-9E4C-52F156ADDE38}" srcId="{EC0BAC78-2F5F-4084-BEB7-A8C48BADA063}" destId="{B987B9F1-5F16-45D3-850F-A3D3D7CE2AB8}" srcOrd="1" destOrd="0" parTransId="{D3EC1647-390C-4544-BF6B-677CACF19436}" sibTransId="{E481F03D-F67F-487B-9E32-E1188131F38F}"/>
    <dgm:cxn modelId="{34CC069D-3F1D-4C92-9D2D-619DF2941064}" type="presOf" srcId="{CC80A0EF-F0E0-4A8D-8368-ADAB773DB8EE}" destId="{B085FE8E-1513-4967-87EC-3648781E1165}" srcOrd="0" destOrd="0" presId="urn:microsoft.com/office/officeart/2011/layout/TabList"/>
    <dgm:cxn modelId="{5DE52BA1-3504-44E8-931A-139BEA7362E5}" srcId="{1E528E55-8125-4C06-BCCA-2D69915707DA}" destId="{CC80A0EF-F0E0-4A8D-8368-ADAB773DB8EE}" srcOrd="1" destOrd="0" parTransId="{4F1D7AE9-3849-4148-B723-8A39A6AC8163}" sibTransId="{70CAF897-49CE-40CB-9C78-AD42F303D90F}"/>
    <dgm:cxn modelId="{5A516CD3-7E5C-498D-8E2E-B5130FE824E4}" srcId="{65981C44-C6F1-493D-A3EB-AD814F826C18}" destId="{1E528E55-8125-4C06-BCCA-2D69915707DA}" srcOrd="1" destOrd="0" parTransId="{9D3B61FC-AAF0-46D6-8CB4-CAD00FAA8DA7}" sibTransId="{416585AB-764A-43A3-AF4D-66A35AD81A70}"/>
    <dgm:cxn modelId="{17F04BD9-87AB-437C-B56B-8B87E0C250FA}" srcId="{65981C44-C6F1-493D-A3EB-AD814F826C18}" destId="{EC0BAC78-2F5F-4084-BEB7-A8C48BADA063}" srcOrd="2" destOrd="0" parTransId="{AB6318AD-735E-46B8-BC68-C63510C20B25}" sibTransId="{17B5740D-8364-456A-A989-978E8E113C7D}"/>
    <dgm:cxn modelId="{A2E6FEE7-A123-46F0-AB33-E47A49571831}" srcId="{1E528E55-8125-4C06-BCCA-2D69915707DA}" destId="{8EEE9ECA-B08A-4DE5-ABE2-C4477F67F88E}" srcOrd="0" destOrd="0" parTransId="{8B3CD814-126F-4C50-961C-99CFBD1EB703}" sibTransId="{ACF4069F-5617-414C-9DEA-A5125FD7B220}"/>
    <dgm:cxn modelId="{9FB927F8-9CED-4726-A330-66ACB36EB43A}" srcId="{65981C44-C6F1-493D-A3EB-AD814F826C18}" destId="{8B27421A-2CEC-41CC-846E-DC5C8D4E0B7B}" srcOrd="0" destOrd="0" parTransId="{45D1B1FA-1ADC-406C-B2D6-482E20C40F4E}" sibTransId="{0B71D97B-BC2C-4465-95F7-FF397824CD1E}"/>
    <dgm:cxn modelId="{2B75DCF8-AC10-4754-A40E-5FDAA4B43042}" type="presOf" srcId="{8B27421A-2CEC-41CC-846E-DC5C8D4E0B7B}" destId="{B2539AAF-B279-4828-BF42-0922E374738B}" srcOrd="0" destOrd="0" presId="urn:microsoft.com/office/officeart/2011/layout/TabList"/>
    <dgm:cxn modelId="{A1C87CD4-A968-44D2-B0E3-D8453FAA3DEE}" type="presParOf" srcId="{89571365-CE39-4B16-87F7-4BB97111EEBA}" destId="{398D6B45-B692-4439-A541-65B77759544F}" srcOrd="0" destOrd="0" presId="urn:microsoft.com/office/officeart/2011/layout/TabList"/>
    <dgm:cxn modelId="{16C3152F-CD6B-4979-904C-0A2F437B0090}" type="presParOf" srcId="{398D6B45-B692-4439-A541-65B77759544F}" destId="{10205E11-BFA4-4EA4-8813-CB5BB9917C7E}" srcOrd="0" destOrd="0" presId="urn:microsoft.com/office/officeart/2011/layout/TabList"/>
    <dgm:cxn modelId="{0E026E04-86FA-4672-920C-8BA1A4C8798D}" type="presParOf" srcId="{398D6B45-B692-4439-A541-65B77759544F}" destId="{B2539AAF-B279-4828-BF42-0922E374738B}" srcOrd="1" destOrd="0" presId="urn:microsoft.com/office/officeart/2011/layout/TabList"/>
    <dgm:cxn modelId="{B6FD9744-A907-41FE-B619-363B6D8F2DED}" type="presParOf" srcId="{398D6B45-B692-4439-A541-65B77759544F}" destId="{8F41724A-E0BC-4FBF-B0C1-BE7B448408C8}" srcOrd="2" destOrd="0" presId="urn:microsoft.com/office/officeart/2011/layout/TabList"/>
    <dgm:cxn modelId="{415D061C-C5A3-4F1D-8251-AE54B7D3EB27}" type="presParOf" srcId="{89571365-CE39-4B16-87F7-4BB97111EEBA}" destId="{4FD5DB80-17C2-4A1D-851B-DFFFEA6C08B4}" srcOrd="1" destOrd="0" presId="urn:microsoft.com/office/officeart/2011/layout/TabList"/>
    <dgm:cxn modelId="{5E44467F-9CCE-4C5B-972B-5835341AEC07}" type="presParOf" srcId="{89571365-CE39-4B16-87F7-4BB97111EEBA}" destId="{C452AB13-4832-4730-9919-92986A7F68CA}" srcOrd="2" destOrd="0" presId="urn:microsoft.com/office/officeart/2011/layout/TabList"/>
    <dgm:cxn modelId="{D7EBE220-A617-4771-847B-808AEC04676B}" type="presParOf" srcId="{89571365-CE39-4B16-87F7-4BB97111EEBA}" destId="{FBF964E6-0607-49F2-B316-1426719D57C8}" srcOrd="3" destOrd="0" presId="urn:microsoft.com/office/officeart/2011/layout/TabList"/>
    <dgm:cxn modelId="{3524981E-C4F3-4F33-821D-2370379BDCF7}" type="presParOf" srcId="{FBF964E6-0607-49F2-B316-1426719D57C8}" destId="{805A48C0-1201-4C32-884D-3423F754FDD3}" srcOrd="0" destOrd="0" presId="urn:microsoft.com/office/officeart/2011/layout/TabList"/>
    <dgm:cxn modelId="{EAAF82F0-3552-467E-9240-091F5BBCB8DE}" type="presParOf" srcId="{FBF964E6-0607-49F2-B316-1426719D57C8}" destId="{0342F212-E9C9-4BD7-BDA6-BBDA0001B100}" srcOrd="1" destOrd="0" presId="urn:microsoft.com/office/officeart/2011/layout/TabList"/>
    <dgm:cxn modelId="{BACA8281-86E8-4A92-B3AC-A4BF1451A06B}" type="presParOf" srcId="{FBF964E6-0607-49F2-B316-1426719D57C8}" destId="{2FCDD0E2-29DB-4605-89DF-4DD90FF032EC}" srcOrd="2" destOrd="0" presId="urn:microsoft.com/office/officeart/2011/layout/TabList"/>
    <dgm:cxn modelId="{2EA19453-F7EE-44B4-94A1-711CF6E028B8}" type="presParOf" srcId="{89571365-CE39-4B16-87F7-4BB97111EEBA}" destId="{B085FE8E-1513-4967-87EC-3648781E1165}" srcOrd="4" destOrd="0" presId="urn:microsoft.com/office/officeart/2011/layout/TabList"/>
    <dgm:cxn modelId="{3FFF1BA8-F897-4E10-9256-9445C03E719B}" type="presParOf" srcId="{89571365-CE39-4B16-87F7-4BB97111EEBA}" destId="{5F46667B-ACC7-4774-9758-309B03FBF1C4}" srcOrd="5" destOrd="0" presId="urn:microsoft.com/office/officeart/2011/layout/TabList"/>
    <dgm:cxn modelId="{46EDAEC1-7133-47DB-95D4-615A87D9C1F4}" type="presParOf" srcId="{89571365-CE39-4B16-87F7-4BB97111EEBA}" destId="{DD9F9BE4-9C27-454D-9096-F225083A378C}" srcOrd="6" destOrd="0" presId="urn:microsoft.com/office/officeart/2011/layout/TabList"/>
    <dgm:cxn modelId="{1930E64B-CB4A-4A4C-935C-2DEEC75B6D0F}" type="presParOf" srcId="{DD9F9BE4-9C27-454D-9096-F225083A378C}" destId="{E13602B0-2F14-464E-9B68-345BA2197ECD}" srcOrd="0" destOrd="0" presId="urn:microsoft.com/office/officeart/2011/layout/TabList"/>
    <dgm:cxn modelId="{08F3E8B3-C25C-4868-8B9C-C294E07C53F4}" type="presParOf" srcId="{DD9F9BE4-9C27-454D-9096-F225083A378C}" destId="{B930A3D5-8D37-4B84-AE83-C194C03CB378}" srcOrd="1" destOrd="0" presId="urn:microsoft.com/office/officeart/2011/layout/TabList"/>
    <dgm:cxn modelId="{D9D93034-B1F6-4EE5-A8C3-4B7A4F6121F9}" type="presParOf" srcId="{DD9F9BE4-9C27-454D-9096-F225083A378C}" destId="{1486E782-DE6D-4CC6-86A1-ED6B05C84015}" srcOrd="2" destOrd="0" presId="urn:microsoft.com/office/officeart/2011/layout/TabList"/>
    <dgm:cxn modelId="{C0187444-89DF-4B95-A326-EEC746CD6F17}" type="presParOf" srcId="{89571365-CE39-4B16-87F7-4BB97111EEBA}" destId="{A5DFEC99-4553-4BA2-A649-BEF32BFE9C75}"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981C44-C6F1-493D-A3EB-AD814F826C18}" type="doc">
      <dgm:prSet loTypeId="urn:microsoft.com/office/officeart/2011/layout/TabList" loCatId="list" qsTypeId="urn:microsoft.com/office/officeart/2005/8/quickstyle/simple1" qsCatId="simple" csTypeId="urn:microsoft.com/office/officeart/2005/8/colors/accent1_3" csCatId="accent1" phldr="1"/>
      <dgm:spPr/>
      <dgm:t>
        <a:bodyPr/>
        <a:lstStyle/>
        <a:p>
          <a:endParaRPr lang="en-HK"/>
        </a:p>
      </dgm:t>
    </dgm:pt>
    <dgm:pt modelId="{8B27421A-2CEC-41CC-846E-DC5C8D4E0B7B}">
      <dgm:prSet phldrT="[Text]" custT="1"/>
      <dgm:spPr/>
      <dgm:t>
        <a:bodyPr/>
        <a:lstStyle/>
        <a:p>
          <a:r>
            <a:rPr lang="en-HK" sz="2400" dirty="0"/>
            <a:t>Objective</a:t>
          </a:r>
        </a:p>
      </dgm:t>
    </dgm:pt>
    <dgm:pt modelId="{45D1B1FA-1ADC-406C-B2D6-482E20C40F4E}" type="parTrans" cxnId="{9FB927F8-9CED-4726-A330-66ACB36EB43A}">
      <dgm:prSet/>
      <dgm:spPr/>
      <dgm:t>
        <a:bodyPr/>
        <a:lstStyle/>
        <a:p>
          <a:endParaRPr lang="en-HK" sz="2400"/>
        </a:p>
      </dgm:t>
    </dgm:pt>
    <dgm:pt modelId="{0B71D97B-BC2C-4465-95F7-FF397824CD1E}" type="sibTrans" cxnId="{9FB927F8-9CED-4726-A330-66ACB36EB43A}">
      <dgm:prSet/>
      <dgm:spPr/>
      <dgm:t>
        <a:bodyPr/>
        <a:lstStyle/>
        <a:p>
          <a:endParaRPr lang="en-HK" sz="2400"/>
        </a:p>
      </dgm:t>
    </dgm:pt>
    <dgm:pt modelId="{B8EFD289-CF72-4BF2-B0DF-443717C3A4FC}">
      <dgm:prSet phldrT="[Text]" custT="1"/>
      <dgm:spPr/>
      <dgm:t>
        <a:bodyPr/>
        <a:lstStyle/>
        <a:p>
          <a:r>
            <a:rPr lang="en-HK" sz="2400" dirty="0"/>
            <a:t> </a:t>
          </a:r>
        </a:p>
      </dgm:t>
    </dgm:pt>
    <dgm:pt modelId="{371A5D68-4C38-44A7-B383-E3B76CE1D38E}" type="parTrans" cxnId="{03958C28-6A4B-45E3-B512-AF0EEE7E2EAE}">
      <dgm:prSet/>
      <dgm:spPr/>
      <dgm:t>
        <a:bodyPr/>
        <a:lstStyle/>
        <a:p>
          <a:endParaRPr lang="en-HK" sz="2400"/>
        </a:p>
      </dgm:t>
    </dgm:pt>
    <dgm:pt modelId="{47EF27B5-242A-4B5F-AE52-8E176840C3E9}" type="sibTrans" cxnId="{03958C28-6A4B-45E3-B512-AF0EEE7E2EAE}">
      <dgm:prSet/>
      <dgm:spPr/>
      <dgm:t>
        <a:bodyPr/>
        <a:lstStyle/>
        <a:p>
          <a:endParaRPr lang="en-HK" sz="2400"/>
        </a:p>
      </dgm:t>
    </dgm:pt>
    <dgm:pt modelId="{497737AC-BAAC-4907-B239-572A02F05B3B}">
      <dgm:prSet phldrT="[Text]" custT="1"/>
      <dgm:spPr/>
      <dgm:t>
        <a:bodyPr/>
        <a:lstStyle/>
        <a:p>
          <a:r>
            <a:rPr lang="en-HK" sz="2400" dirty="0"/>
            <a:t>Gain a better or deeper understanding of each attribute</a:t>
          </a:r>
        </a:p>
      </dgm:t>
    </dgm:pt>
    <dgm:pt modelId="{F975F1C8-898E-4B28-B9B5-41817CB00E05}" type="parTrans" cxnId="{76C8D834-C27C-4A9C-9E6A-4CB47274EBC0}">
      <dgm:prSet/>
      <dgm:spPr/>
      <dgm:t>
        <a:bodyPr/>
        <a:lstStyle/>
        <a:p>
          <a:endParaRPr lang="en-HK" sz="2400"/>
        </a:p>
      </dgm:t>
    </dgm:pt>
    <dgm:pt modelId="{E08FA3E7-5B00-4C8F-B33C-FA86B56684BC}" type="sibTrans" cxnId="{76C8D834-C27C-4A9C-9E6A-4CB47274EBC0}">
      <dgm:prSet/>
      <dgm:spPr/>
      <dgm:t>
        <a:bodyPr/>
        <a:lstStyle/>
        <a:p>
          <a:endParaRPr lang="en-HK" sz="2400"/>
        </a:p>
      </dgm:t>
    </dgm:pt>
    <dgm:pt modelId="{1E528E55-8125-4C06-BCCA-2D69915707DA}">
      <dgm:prSet phldrT="[Text]" custT="1"/>
      <dgm:spPr/>
      <dgm:t>
        <a:bodyPr/>
        <a:lstStyle/>
        <a:p>
          <a:r>
            <a:rPr lang="en-HK" sz="2400" dirty="0"/>
            <a:t>Explore what?</a:t>
          </a:r>
        </a:p>
      </dgm:t>
    </dgm:pt>
    <dgm:pt modelId="{9D3B61FC-AAF0-46D6-8CB4-CAD00FAA8DA7}" type="parTrans" cxnId="{5A516CD3-7E5C-498D-8E2E-B5130FE824E4}">
      <dgm:prSet/>
      <dgm:spPr/>
      <dgm:t>
        <a:bodyPr/>
        <a:lstStyle/>
        <a:p>
          <a:endParaRPr lang="en-HK" sz="2400"/>
        </a:p>
      </dgm:t>
    </dgm:pt>
    <dgm:pt modelId="{416585AB-764A-43A3-AF4D-66A35AD81A70}" type="sibTrans" cxnId="{5A516CD3-7E5C-498D-8E2E-B5130FE824E4}">
      <dgm:prSet/>
      <dgm:spPr/>
      <dgm:t>
        <a:bodyPr/>
        <a:lstStyle/>
        <a:p>
          <a:endParaRPr lang="en-HK" sz="2400"/>
        </a:p>
      </dgm:t>
    </dgm:pt>
    <dgm:pt modelId="{8EEE9ECA-B08A-4DE5-ABE2-C4477F67F88E}">
      <dgm:prSet phldrT="[Text]" custT="1"/>
      <dgm:spPr/>
      <dgm:t>
        <a:bodyPr/>
        <a:lstStyle/>
        <a:p>
          <a:r>
            <a:rPr lang="en-HK" sz="2400" dirty="0"/>
            <a:t> </a:t>
          </a:r>
        </a:p>
      </dgm:t>
    </dgm:pt>
    <dgm:pt modelId="{8B3CD814-126F-4C50-961C-99CFBD1EB703}" type="parTrans" cxnId="{A2E6FEE7-A123-46F0-AB33-E47A49571831}">
      <dgm:prSet/>
      <dgm:spPr/>
      <dgm:t>
        <a:bodyPr/>
        <a:lstStyle/>
        <a:p>
          <a:endParaRPr lang="en-HK" sz="2400"/>
        </a:p>
      </dgm:t>
    </dgm:pt>
    <dgm:pt modelId="{ACF4069F-5617-414C-9DEA-A5125FD7B220}" type="sibTrans" cxnId="{A2E6FEE7-A123-46F0-AB33-E47A49571831}">
      <dgm:prSet/>
      <dgm:spPr/>
      <dgm:t>
        <a:bodyPr/>
        <a:lstStyle/>
        <a:p>
          <a:endParaRPr lang="en-HK" sz="2400"/>
        </a:p>
      </dgm:t>
    </dgm:pt>
    <dgm:pt modelId="{CC80A0EF-F0E0-4A8D-8368-ADAB773DB8EE}">
      <dgm:prSet phldrT="[Text]" custT="1"/>
      <dgm:spPr/>
      <dgm:t>
        <a:bodyPr/>
        <a:lstStyle/>
        <a:p>
          <a:r>
            <a:rPr lang="en-HK" sz="2400" dirty="0"/>
            <a:t>Centrality: i.e. mean, median, mode</a:t>
          </a:r>
        </a:p>
      </dgm:t>
    </dgm:pt>
    <dgm:pt modelId="{4F1D7AE9-3849-4148-B723-8A39A6AC8163}" type="parTrans" cxnId="{5DE52BA1-3504-44E8-931A-139BEA7362E5}">
      <dgm:prSet/>
      <dgm:spPr/>
      <dgm:t>
        <a:bodyPr/>
        <a:lstStyle/>
        <a:p>
          <a:endParaRPr lang="en-HK" sz="2400"/>
        </a:p>
      </dgm:t>
    </dgm:pt>
    <dgm:pt modelId="{70CAF897-49CE-40CB-9C78-AD42F303D90F}" type="sibTrans" cxnId="{5DE52BA1-3504-44E8-931A-139BEA7362E5}">
      <dgm:prSet/>
      <dgm:spPr/>
      <dgm:t>
        <a:bodyPr/>
        <a:lstStyle/>
        <a:p>
          <a:endParaRPr lang="en-HK" sz="2400"/>
        </a:p>
      </dgm:t>
    </dgm:pt>
    <dgm:pt modelId="{EC0BAC78-2F5F-4084-BEB7-A8C48BADA063}">
      <dgm:prSet phldrT="[Text]" custT="1"/>
      <dgm:spPr/>
      <dgm:t>
        <a:bodyPr/>
        <a:lstStyle/>
        <a:p>
          <a:r>
            <a:rPr lang="en-HK" sz="2400" dirty="0"/>
            <a:t>Techniques</a:t>
          </a:r>
        </a:p>
      </dgm:t>
    </dgm:pt>
    <dgm:pt modelId="{AB6318AD-735E-46B8-BC68-C63510C20B25}" type="parTrans" cxnId="{17F04BD9-87AB-437C-B56B-8B87E0C250FA}">
      <dgm:prSet/>
      <dgm:spPr/>
      <dgm:t>
        <a:bodyPr/>
        <a:lstStyle/>
        <a:p>
          <a:endParaRPr lang="en-HK" sz="2400"/>
        </a:p>
      </dgm:t>
    </dgm:pt>
    <dgm:pt modelId="{17B5740D-8364-456A-A989-978E8E113C7D}" type="sibTrans" cxnId="{17F04BD9-87AB-437C-B56B-8B87E0C250FA}">
      <dgm:prSet/>
      <dgm:spPr/>
      <dgm:t>
        <a:bodyPr/>
        <a:lstStyle/>
        <a:p>
          <a:endParaRPr lang="en-HK" sz="2400"/>
        </a:p>
      </dgm:t>
    </dgm:pt>
    <dgm:pt modelId="{1DEE16D3-B1A2-4191-BCFC-C967F0B5C93F}">
      <dgm:prSet phldrT="[Text]" custT="1"/>
      <dgm:spPr/>
      <dgm:t>
        <a:bodyPr/>
        <a:lstStyle/>
        <a:p>
          <a:r>
            <a:rPr lang="en-HK" sz="2400" dirty="0"/>
            <a:t> </a:t>
          </a:r>
        </a:p>
      </dgm:t>
    </dgm:pt>
    <dgm:pt modelId="{72977AAE-9315-4D24-95CF-D5F2E9908B8D}" type="parTrans" cxnId="{EF039B6A-7673-4A9D-8DB9-0EE6FD5949B3}">
      <dgm:prSet/>
      <dgm:spPr/>
      <dgm:t>
        <a:bodyPr/>
        <a:lstStyle/>
        <a:p>
          <a:endParaRPr lang="en-HK" sz="2400"/>
        </a:p>
      </dgm:t>
    </dgm:pt>
    <dgm:pt modelId="{1090ED97-D7B5-49E8-B2BB-B1E89E82760C}" type="sibTrans" cxnId="{EF039B6A-7673-4A9D-8DB9-0EE6FD5949B3}">
      <dgm:prSet/>
      <dgm:spPr/>
      <dgm:t>
        <a:bodyPr/>
        <a:lstStyle/>
        <a:p>
          <a:endParaRPr lang="en-HK" sz="2400"/>
        </a:p>
      </dgm:t>
    </dgm:pt>
    <dgm:pt modelId="{B987B9F1-5F16-45D3-850F-A3D3D7CE2AB8}">
      <dgm:prSet phldrT="[Text]" custT="1"/>
      <dgm:spPr/>
      <dgm:t>
        <a:bodyPr/>
        <a:lstStyle/>
        <a:p>
          <a:r>
            <a:rPr lang="en-HK" sz="2400" dirty="0"/>
            <a:t>Visualization tools, e.g. histogram, boxplot, scatter-plot</a:t>
          </a:r>
        </a:p>
      </dgm:t>
    </dgm:pt>
    <dgm:pt modelId="{D3EC1647-390C-4544-BF6B-677CACF19436}" type="parTrans" cxnId="{54857C9C-D3DE-4C19-9E4C-52F156ADDE38}">
      <dgm:prSet/>
      <dgm:spPr/>
      <dgm:t>
        <a:bodyPr/>
        <a:lstStyle/>
        <a:p>
          <a:endParaRPr lang="en-HK" sz="2400"/>
        </a:p>
      </dgm:t>
    </dgm:pt>
    <dgm:pt modelId="{E481F03D-F67F-487B-9E32-E1188131F38F}" type="sibTrans" cxnId="{54857C9C-D3DE-4C19-9E4C-52F156ADDE38}">
      <dgm:prSet/>
      <dgm:spPr/>
      <dgm:t>
        <a:bodyPr/>
        <a:lstStyle/>
        <a:p>
          <a:endParaRPr lang="en-HK" sz="2400"/>
        </a:p>
      </dgm:t>
    </dgm:pt>
    <dgm:pt modelId="{9AC73B34-439A-4DCD-9E09-894C940ED400}">
      <dgm:prSet phldrT="[Text]" custT="1"/>
      <dgm:spPr/>
      <dgm:t>
        <a:bodyPr/>
        <a:lstStyle/>
        <a:p>
          <a:r>
            <a:rPr lang="en-HK" sz="2400" dirty="0"/>
            <a:t>Identify combinations of attributes for subsequent analysis</a:t>
          </a:r>
        </a:p>
      </dgm:t>
    </dgm:pt>
    <dgm:pt modelId="{B7C7EC1C-7F9E-4D69-A6F0-A741908E8510}" type="parTrans" cxnId="{B53AA87E-ACB3-415C-B1AE-7899C8692020}">
      <dgm:prSet/>
      <dgm:spPr/>
      <dgm:t>
        <a:bodyPr/>
        <a:lstStyle/>
        <a:p>
          <a:endParaRPr lang="en-HK" sz="2400"/>
        </a:p>
      </dgm:t>
    </dgm:pt>
    <dgm:pt modelId="{C0362361-2D5C-41FC-8E32-9B41BAAAAF42}" type="sibTrans" cxnId="{B53AA87E-ACB3-415C-B1AE-7899C8692020}">
      <dgm:prSet/>
      <dgm:spPr/>
      <dgm:t>
        <a:bodyPr/>
        <a:lstStyle/>
        <a:p>
          <a:endParaRPr lang="en-HK" sz="2400"/>
        </a:p>
      </dgm:t>
    </dgm:pt>
    <dgm:pt modelId="{E814FB16-8B24-4EB8-932B-618CA14071A2}">
      <dgm:prSet phldrT="[Text]" custT="1"/>
      <dgm:spPr/>
      <dgm:t>
        <a:bodyPr/>
        <a:lstStyle/>
        <a:p>
          <a:r>
            <a:rPr lang="en-HK" sz="2400" dirty="0"/>
            <a:t>Identify “noise” in the dataset, e.g. missing values, outliers</a:t>
          </a:r>
        </a:p>
      </dgm:t>
    </dgm:pt>
    <dgm:pt modelId="{77AD8665-A39D-4404-935B-B5CE88AFB95A}" type="parTrans" cxnId="{ABA5564B-0182-47C5-8D1F-B34A9AA919E3}">
      <dgm:prSet/>
      <dgm:spPr/>
      <dgm:t>
        <a:bodyPr/>
        <a:lstStyle/>
        <a:p>
          <a:endParaRPr lang="en-HK" sz="2400"/>
        </a:p>
      </dgm:t>
    </dgm:pt>
    <dgm:pt modelId="{5324B481-DC1A-4BD3-A5B1-A8835380F36D}" type="sibTrans" cxnId="{ABA5564B-0182-47C5-8D1F-B34A9AA919E3}">
      <dgm:prSet/>
      <dgm:spPr/>
      <dgm:t>
        <a:bodyPr/>
        <a:lstStyle/>
        <a:p>
          <a:endParaRPr lang="en-HK" sz="2400"/>
        </a:p>
      </dgm:t>
    </dgm:pt>
    <dgm:pt modelId="{E8D9B6B8-B823-4909-8C4B-43AE8F75798D}">
      <dgm:prSet phldrT="[Text]" custT="1"/>
      <dgm:spPr/>
      <dgm:t>
        <a:bodyPr/>
        <a:lstStyle/>
        <a:p>
          <a:r>
            <a:rPr lang="en-HK" sz="2400" dirty="0"/>
            <a:t>Discretize continuous variables, i.e. convert continuous variables into categorical variables</a:t>
          </a:r>
        </a:p>
      </dgm:t>
    </dgm:pt>
    <dgm:pt modelId="{896953EE-3FFB-421C-B97E-2B893F828D0E}" type="parTrans" cxnId="{2180F5A4-0224-4D0B-B79B-B9BE1B9EF21F}">
      <dgm:prSet/>
      <dgm:spPr/>
      <dgm:t>
        <a:bodyPr/>
        <a:lstStyle/>
        <a:p>
          <a:endParaRPr lang="en-HK" sz="2400"/>
        </a:p>
      </dgm:t>
    </dgm:pt>
    <dgm:pt modelId="{C47F8E2A-F214-4456-A2D4-16FA95BB2481}" type="sibTrans" cxnId="{2180F5A4-0224-4D0B-B79B-B9BE1B9EF21F}">
      <dgm:prSet/>
      <dgm:spPr/>
      <dgm:t>
        <a:bodyPr/>
        <a:lstStyle/>
        <a:p>
          <a:endParaRPr lang="en-HK" sz="2400"/>
        </a:p>
      </dgm:t>
    </dgm:pt>
    <dgm:pt modelId="{B20D12E6-9359-48FE-A668-03D13A613EA1}">
      <dgm:prSet custT="1"/>
      <dgm:spPr/>
      <dgm:t>
        <a:bodyPr/>
        <a:lstStyle/>
        <a:p>
          <a:r>
            <a:rPr lang="en-HK" sz="2400"/>
            <a:t>Dispersion: i.e. range, variance, standard deviation, skewness and kurtosis</a:t>
          </a:r>
          <a:endParaRPr lang="en-HK" sz="2400" dirty="0"/>
        </a:p>
      </dgm:t>
    </dgm:pt>
    <dgm:pt modelId="{CF8F271A-84D8-4BC8-92A5-7D973C7FCCB9}" type="parTrans" cxnId="{A5BCB256-410C-4882-AF59-73FEC537E387}">
      <dgm:prSet/>
      <dgm:spPr/>
      <dgm:t>
        <a:bodyPr/>
        <a:lstStyle/>
        <a:p>
          <a:endParaRPr lang="en-HK" sz="2400"/>
        </a:p>
      </dgm:t>
    </dgm:pt>
    <dgm:pt modelId="{5006AEA3-7CAB-454A-A644-E61C6F955C4F}" type="sibTrans" cxnId="{A5BCB256-410C-4882-AF59-73FEC537E387}">
      <dgm:prSet/>
      <dgm:spPr/>
      <dgm:t>
        <a:bodyPr/>
        <a:lstStyle/>
        <a:p>
          <a:endParaRPr lang="en-HK" sz="2400"/>
        </a:p>
      </dgm:t>
    </dgm:pt>
    <dgm:pt modelId="{89571365-CE39-4B16-87F7-4BB97111EEBA}" type="pres">
      <dgm:prSet presAssocID="{65981C44-C6F1-493D-A3EB-AD814F826C18}" presName="Name0" presStyleCnt="0">
        <dgm:presLayoutVars>
          <dgm:chMax/>
          <dgm:chPref val="3"/>
          <dgm:dir/>
          <dgm:animOne val="branch"/>
          <dgm:animLvl val="lvl"/>
        </dgm:presLayoutVars>
      </dgm:prSet>
      <dgm:spPr/>
    </dgm:pt>
    <dgm:pt modelId="{398D6B45-B692-4439-A541-65B77759544F}" type="pres">
      <dgm:prSet presAssocID="{8B27421A-2CEC-41CC-846E-DC5C8D4E0B7B}" presName="composite" presStyleCnt="0"/>
      <dgm:spPr/>
    </dgm:pt>
    <dgm:pt modelId="{10205E11-BFA4-4EA4-8813-CB5BB9917C7E}" type="pres">
      <dgm:prSet presAssocID="{8B27421A-2CEC-41CC-846E-DC5C8D4E0B7B}" presName="FirstChild" presStyleLbl="revTx" presStyleIdx="0" presStyleCnt="6">
        <dgm:presLayoutVars>
          <dgm:chMax val="0"/>
          <dgm:chPref val="0"/>
          <dgm:bulletEnabled val="1"/>
        </dgm:presLayoutVars>
      </dgm:prSet>
      <dgm:spPr/>
    </dgm:pt>
    <dgm:pt modelId="{B2539AAF-B279-4828-BF42-0922E374738B}" type="pres">
      <dgm:prSet presAssocID="{8B27421A-2CEC-41CC-846E-DC5C8D4E0B7B}" presName="Parent" presStyleLbl="alignNode1" presStyleIdx="0" presStyleCnt="3">
        <dgm:presLayoutVars>
          <dgm:chMax val="3"/>
          <dgm:chPref val="3"/>
          <dgm:bulletEnabled val="1"/>
        </dgm:presLayoutVars>
      </dgm:prSet>
      <dgm:spPr/>
    </dgm:pt>
    <dgm:pt modelId="{8F41724A-E0BC-4FBF-B0C1-BE7B448408C8}" type="pres">
      <dgm:prSet presAssocID="{8B27421A-2CEC-41CC-846E-DC5C8D4E0B7B}" presName="Accent" presStyleLbl="parChTrans1D1" presStyleIdx="0" presStyleCnt="3"/>
      <dgm:spPr/>
    </dgm:pt>
    <dgm:pt modelId="{4FD5DB80-17C2-4A1D-851B-DFFFEA6C08B4}" type="pres">
      <dgm:prSet presAssocID="{8B27421A-2CEC-41CC-846E-DC5C8D4E0B7B}" presName="Child" presStyleLbl="revTx" presStyleIdx="1" presStyleCnt="6" custScaleY="188917">
        <dgm:presLayoutVars>
          <dgm:chMax val="0"/>
          <dgm:chPref val="0"/>
          <dgm:bulletEnabled val="1"/>
        </dgm:presLayoutVars>
      </dgm:prSet>
      <dgm:spPr/>
    </dgm:pt>
    <dgm:pt modelId="{C452AB13-4832-4730-9919-92986A7F68CA}" type="pres">
      <dgm:prSet presAssocID="{0B71D97B-BC2C-4465-95F7-FF397824CD1E}" presName="sibTrans" presStyleCnt="0"/>
      <dgm:spPr/>
    </dgm:pt>
    <dgm:pt modelId="{FBF964E6-0607-49F2-B316-1426719D57C8}" type="pres">
      <dgm:prSet presAssocID="{1E528E55-8125-4C06-BCCA-2D69915707DA}" presName="composite" presStyleCnt="0"/>
      <dgm:spPr/>
    </dgm:pt>
    <dgm:pt modelId="{805A48C0-1201-4C32-884D-3423F754FDD3}" type="pres">
      <dgm:prSet presAssocID="{1E528E55-8125-4C06-BCCA-2D69915707DA}" presName="FirstChild" presStyleLbl="revTx" presStyleIdx="2" presStyleCnt="6">
        <dgm:presLayoutVars>
          <dgm:chMax val="0"/>
          <dgm:chPref val="0"/>
          <dgm:bulletEnabled val="1"/>
        </dgm:presLayoutVars>
      </dgm:prSet>
      <dgm:spPr/>
    </dgm:pt>
    <dgm:pt modelId="{0342F212-E9C9-4BD7-BDA6-BBDA0001B100}" type="pres">
      <dgm:prSet presAssocID="{1E528E55-8125-4C06-BCCA-2D69915707DA}" presName="Parent" presStyleLbl="alignNode1" presStyleIdx="1" presStyleCnt="3">
        <dgm:presLayoutVars>
          <dgm:chMax val="3"/>
          <dgm:chPref val="3"/>
          <dgm:bulletEnabled val="1"/>
        </dgm:presLayoutVars>
      </dgm:prSet>
      <dgm:spPr/>
    </dgm:pt>
    <dgm:pt modelId="{2FCDD0E2-29DB-4605-89DF-4DD90FF032EC}" type="pres">
      <dgm:prSet presAssocID="{1E528E55-8125-4C06-BCCA-2D69915707DA}" presName="Accent" presStyleLbl="parChTrans1D1" presStyleIdx="1" presStyleCnt="3"/>
      <dgm:spPr/>
    </dgm:pt>
    <dgm:pt modelId="{B085FE8E-1513-4967-87EC-3648781E1165}" type="pres">
      <dgm:prSet presAssocID="{1E528E55-8125-4C06-BCCA-2D69915707DA}" presName="Child" presStyleLbl="revTx" presStyleIdx="3" presStyleCnt="6">
        <dgm:presLayoutVars>
          <dgm:chMax val="0"/>
          <dgm:chPref val="0"/>
          <dgm:bulletEnabled val="1"/>
        </dgm:presLayoutVars>
      </dgm:prSet>
      <dgm:spPr/>
    </dgm:pt>
    <dgm:pt modelId="{5F46667B-ACC7-4774-9758-309B03FBF1C4}" type="pres">
      <dgm:prSet presAssocID="{416585AB-764A-43A3-AF4D-66A35AD81A70}" presName="sibTrans" presStyleCnt="0"/>
      <dgm:spPr/>
    </dgm:pt>
    <dgm:pt modelId="{DD9F9BE4-9C27-454D-9096-F225083A378C}" type="pres">
      <dgm:prSet presAssocID="{EC0BAC78-2F5F-4084-BEB7-A8C48BADA063}" presName="composite" presStyleCnt="0"/>
      <dgm:spPr/>
    </dgm:pt>
    <dgm:pt modelId="{E13602B0-2F14-464E-9B68-345BA2197ECD}" type="pres">
      <dgm:prSet presAssocID="{EC0BAC78-2F5F-4084-BEB7-A8C48BADA063}" presName="FirstChild" presStyleLbl="revTx" presStyleIdx="4" presStyleCnt="6">
        <dgm:presLayoutVars>
          <dgm:chMax val="0"/>
          <dgm:chPref val="0"/>
          <dgm:bulletEnabled val="1"/>
        </dgm:presLayoutVars>
      </dgm:prSet>
      <dgm:spPr/>
    </dgm:pt>
    <dgm:pt modelId="{B930A3D5-8D37-4B84-AE83-C194C03CB378}" type="pres">
      <dgm:prSet presAssocID="{EC0BAC78-2F5F-4084-BEB7-A8C48BADA063}" presName="Parent" presStyleLbl="alignNode1" presStyleIdx="2" presStyleCnt="3">
        <dgm:presLayoutVars>
          <dgm:chMax val="3"/>
          <dgm:chPref val="3"/>
          <dgm:bulletEnabled val="1"/>
        </dgm:presLayoutVars>
      </dgm:prSet>
      <dgm:spPr/>
    </dgm:pt>
    <dgm:pt modelId="{1486E782-DE6D-4CC6-86A1-ED6B05C84015}" type="pres">
      <dgm:prSet presAssocID="{EC0BAC78-2F5F-4084-BEB7-A8C48BADA063}" presName="Accent" presStyleLbl="parChTrans1D1" presStyleIdx="2" presStyleCnt="3"/>
      <dgm:spPr/>
    </dgm:pt>
    <dgm:pt modelId="{A5DFEC99-4553-4BA2-A649-BEF32BFE9C75}" type="pres">
      <dgm:prSet presAssocID="{EC0BAC78-2F5F-4084-BEB7-A8C48BADA063}" presName="Child" presStyleLbl="revTx" presStyleIdx="5" presStyleCnt="6">
        <dgm:presLayoutVars>
          <dgm:chMax val="0"/>
          <dgm:chPref val="0"/>
          <dgm:bulletEnabled val="1"/>
        </dgm:presLayoutVars>
      </dgm:prSet>
      <dgm:spPr/>
    </dgm:pt>
  </dgm:ptLst>
  <dgm:cxnLst>
    <dgm:cxn modelId="{EB296A10-AD23-4F05-A6C6-97BB782121F3}" type="presOf" srcId="{9AC73B34-439A-4DCD-9E09-894C940ED400}" destId="{4FD5DB80-17C2-4A1D-851B-DFFFEA6C08B4}" srcOrd="0" destOrd="1" presId="urn:microsoft.com/office/officeart/2011/layout/TabList"/>
    <dgm:cxn modelId="{BCED2D1C-3DBA-4C68-A0B4-6C9E229C0756}" type="presOf" srcId="{8EEE9ECA-B08A-4DE5-ABE2-C4477F67F88E}" destId="{805A48C0-1201-4C32-884D-3423F754FDD3}" srcOrd="0" destOrd="0" presId="urn:microsoft.com/office/officeart/2011/layout/TabList"/>
    <dgm:cxn modelId="{3F8A9223-64DA-4512-A341-57E76928B6B7}" type="presOf" srcId="{1DEE16D3-B1A2-4191-BCFC-C967F0B5C93F}" destId="{E13602B0-2F14-464E-9B68-345BA2197ECD}" srcOrd="0" destOrd="0" presId="urn:microsoft.com/office/officeart/2011/layout/TabList"/>
    <dgm:cxn modelId="{DBB45D24-6CD1-45AD-9E2C-F7BF2AD437DA}" type="presOf" srcId="{EC0BAC78-2F5F-4084-BEB7-A8C48BADA063}" destId="{B930A3D5-8D37-4B84-AE83-C194C03CB378}" srcOrd="0" destOrd="0" presId="urn:microsoft.com/office/officeart/2011/layout/TabList"/>
    <dgm:cxn modelId="{03958C28-6A4B-45E3-B512-AF0EEE7E2EAE}" srcId="{8B27421A-2CEC-41CC-846E-DC5C8D4E0B7B}" destId="{B8EFD289-CF72-4BF2-B0DF-443717C3A4FC}" srcOrd="0" destOrd="0" parTransId="{371A5D68-4C38-44A7-B383-E3B76CE1D38E}" sibTransId="{47EF27B5-242A-4B5F-AE52-8E176840C3E9}"/>
    <dgm:cxn modelId="{76C8D834-C27C-4A9C-9E6A-4CB47274EBC0}" srcId="{8B27421A-2CEC-41CC-846E-DC5C8D4E0B7B}" destId="{497737AC-BAAC-4907-B239-572A02F05B3B}" srcOrd="1" destOrd="0" parTransId="{F975F1C8-898E-4B28-B9B5-41817CB00E05}" sibTransId="{E08FA3E7-5B00-4C8F-B33C-FA86B56684BC}"/>
    <dgm:cxn modelId="{60129560-DFF1-47B5-875E-311E87F784AB}" type="presOf" srcId="{B987B9F1-5F16-45D3-850F-A3D3D7CE2AB8}" destId="{A5DFEC99-4553-4BA2-A649-BEF32BFE9C75}" srcOrd="0" destOrd="0" presId="urn:microsoft.com/office/officeart/2011/layout/TabList"/>
    <dgm:cxn modelId="{38C69A63-5F7D-4369-8EA7-486BE857A473}" type="presOf" srcId="{497737AC-BAAC-4907-B239-572A02F05B3B}" destId="{4FD5DB80-17C2-4A1D-851B-DFFFEA6C08B4}" srcOrd="0" destOrd="0" presId="urn:microsoft.com/office/officeart/2011/layout/TabList"/>
    <dgm:cxn modelId="{56836769-8AF4-43EF-BEF0-3F5AA7FDB7EB}" type="presOf" srcId="{E814FB16-8B24-4EB8-932B-618CA14071A2}" destId="{4FD5DB80-17C2-4A1D-851B-DFFFEA6C08B4}" srcOrd="0" destOrd="2" presId="urn:microsoft.com/office/officeart/2011/layout/TabList"/>
    <dgm:cxn modelId="{EF039B6A-7673-4A9D-8DB9-0EE6FD5949B3}" srcId="{EC0BAC78-2F5F-4084-BEB7-A8C48BADA063}" destId="{1DEE16D3-B1A2-4191-BCFC-C967F0B5C93F}" srcOrd="0" destOrd="0" parTransId="{72977AAE-9315-4D24-95CF-D5F2E9908B8D}" sibTransId="{1090ED97-D7B5-49E8-B2BB-B1E89E82760C}"/>
    <dgm:cxn modelId="{ABA5564B-0182-47C5-8D1F-B34A9AA919E3}" srcId="{8B27421A-2CEC-41CC-846E-DC5C8D4E0B7B}" destId="{E814FB16-8B24-4EB8-932B-618CA14071A2}" srcOrd="3" destOrd="0" parTransId="{77AD8665-A39D-4404-935B-B5CE88AFB95A}" sibTransId="{5324B481-DC1A-4BD3-A5B1-A8835380F36D}"/>
    <dgm:cxn modelId="{D8C3D872-D60B-4F84-B327-CC0D90F64A2D}" type="presOf" srcId="{1E528E55-8125-4C06-BCCA-2D69915707DA}" destId="{0342F212-E9C9-4BD7-BDA6-BBDA0001B100}" srcOrd="0" destOrd="0" presId="urn:microsoft.com/office/officeart/2011/layout/TabList"/>
    <dgm:cxn modelId="{A34DD154-B0D0-45F8-9F30-0D5A68432A1E}" type="presOf" srcId="{B8EFD289-CF72-4BF2-B0DF-443717C3A4FC}" destId="{10205E11-BFA4-4EA4-8813-CB5BB9917C7E}" srcOrd="0" destOrd="0" presId="urn:microsoft.com/office/officeart/2011/layout/TabList"/>
    <dgm:cxn modelId="{A5BCB256-410C-4882-AF59-73FEC537E387}" srcId="{1E528E55-8125-4C06-BCCA-2D69915707DA}" destId="{B20D12E6-9359-48FE-A668-03D13A613EA1}" srcOrd="2" destOrd="0" parTransId="{CF8F271A-84D8-4BC8-92A5-7D973C7FCCB9}" sibTransId="{5006AEA3-7CAB-454A-A644-E61C6F955C4F}"/>
    <dgm:cxn modelId="{B53AA87E-ACB3-415C-B1AE-7899C8692020}" srcId="{8B27421A-2CEC-41CC-846E-DC5C8D4E0B7B}" destId="{9AC73B34-439A-4DCD-9E09-894C940ED400}" srcOrd="2" destOrd="0" parTransId="{B7C7EC1C-7F9E-4D69-A6F0-A741908E8510}" sibTransId="{C0362361-2D5C-41FC-8E32-9B41BAAAAF42}"/>
    <dgm:cxn modelId="{B721DF8B-58B9-414C-B6C8-88A1EEBD0368}" type="presOf" srcId="{65981C44-C6F1-493D-A3EB-AD814F826C18}" destId="{89571365-CE39-4B16-87F7-4BB97111EEBA}" srcOrd="0" destOrd="0" presId="urn:microsoft.com/office/officeart/2011/layout/TabList"/>
    <dgm:cxn modelId="{515A5B8E-CC03-4381-AD14-DAB46D624B8B}" type="presOf" srcId="{E8D9B6B8-B823-4909-8C4B-43AE8F75798D}" destId="{4FD5DB80-17C2-4A1D-851B-DFFFEA6C08B4}" srcOrd="0" destOrd="3" presId="urn:microsoft.com/office/officeart/2011/layout/TabList"/>
    <dgm:cxn modelId="{54857C9C-D3DE-4C19-9E4C-52F156ADDE38}" srcId="{EC0BAC78-2F5F-4084-BEB7-A8C48BADA063}" destId="{B987B9F1-5F16-45D3-850F-A3D3D7CE2AB8}" srcOrd="1" destOrd="0" parTransId="{D3EC1647-390C-4544-BF6B-677CACF19436}" sibTransId="{E481F03D-F67F-487B-9E32-E1188131F38F}"/>
    <dgm:cxn modelId="{34CC069D-3F1D-4C92-9D2D-619DF2941064}" type="presOf" srcId="{CC80A0EF-F0E0-4A8D-8368-ADAB773DB8EE}" destId="{B085FE8E-1513-4967-87EC-3648781E1165}" srcOrd="0" destOrd="0" presId="urn:microsoft.com/office/officeart/2011/layout/TabList"/>
    <dgm:cxn modelId="{5DE52BA1-3504-44E8-931A-139BEA7362E5}" srcId="{1E528E55-8125-4C06-BCCA-2D69915707DA}" destId="{CC80A0EF-F0E0-4A8D-8368-ADAB773DB8EE}" srcOrd="1" destOrd="0" parTransId="{4F1D7AE9-3849-4148-B723-8A39A6AC8163}" sibTransId="{70CAF897-49CE-40CB-9C78-AD42F303D90F}"/>
    <dgm:cxn modelId="{2180F5A4-0224-4D0B-B79B-B9BE1B9EF21F}" srcId="{8B27421A-2CEC-41CC-846E-DC5C8D4E0B7B}" destId="{E8D9B6B8-B823-4909-8C4B-43AE8F75798D}" srcOrd="4" destOrd="0" parTransId="{896953EE-3FFB-421C-B97E-2B893F828D0E}" sibTransId="{C47F8E2A-F214-4456-A2D4-16FA95BB2481}"/>
    <dgm:cxn modelId="{DF6B15D3-ADD5-452A-82CD-27F58839F82F}" type="presOf" srcId="{B20D12E6-9359-48FE-A668-03D13A613EA1}" destId="{B085FE8E-1513-4967-87EC-3648781E1165}" srcOrd="0" destOrd="1" presId="urn:microsoft.com/office/officeart/2011/layout/TabList"/>
    <dgm:cxn modelId="{5A516CD3-7E5C-498D-8E2E-B5130FE824E4}" srcId="{65981C44-C6F1-493D-A3EB-AD814F826C18}" destId="{1E528E55-8125-4C06-BCCA-2D69915707DA}" srcOrd="1" destOrd="0" parTransId="{9D3B61FC-AAF0-46D6-8CB4-CAD00FAA8DA7}" sibTransId="{416585AB-764A-43A3-AF4D-66A35AD81A70}"/>
    <dgm:cxn modelId="{17F04BD9-87AB-437C-B56B-8B87E0C250FA}" srcId="{65981C44-C6F1-493D-A3EB-AD814F826C18}" destId="{EC0BAC78-2F5F-4084-BEB7-A8C48BADA063}" srcOrd="2" destOrd="0" parTransId="{AB6318AD-735E-46B8-BC68-C63510C20B25}" sibTransId="{17B5740D-8364-456A-A989-978E8E113C7D}"/>
    <dgm:cxn modelId="{A2E6FEE7-A123-46F0-AB33-E47A49571831}" srcId="{1E528E55-8125-4C06-BCCA-2D69915707DA}" destId="{8EEE9ECA-B08A-4DE5-ABE2-C4477F67F88E}" srcOrd="0" destOrd="0" parTransId="{8B3CD814-126F-4C50-961C-99CFBD1EB703}" sibTransId="{ACF4069F-5617-414C-9DEA-A5125FD7B220}"/>
    <dgm:cxn modelId="{9FB927F8-9CED-4726-A330-66ACB36EB43A}" srcId="{65981C44-C6F1-493D-A3EB-AD814F826C18}" destId="{8B27421A-2CEC-41CC-846E-DC5C8D4E0B7B}" srcOrd="0" destOrd="0" parTransId="{45D1B1FA-1ADC-406C-B2D6-482E20C40F4E}" sibTransId="{0B71D97B-BC2C-4465-95F7-FF397824CD1E}"/>
    <dgm:cxn modelId="{2B75DCF8-AC10-4754-A40E-5FDAA4B43042}" type="presOf" srcId="{8B27421A-2CEC-41CC-846E-DC5C8D4E0B7B}" destId="{B2539AAF-B279-4828-BF42-0922E374738B}" srcOrd="0" destOrd="0" presId="urn:microsoft.com/office/officeart/2011/layout/TabList"/>
    <dgm:cxn modelId="{A1C87CD4-A968-44D2-B0E3-D8453FAA3DEE}" type="presParOf" srcId="{89571365-CE39-4B16-87F7-4BB97111EEBA}" destId="{398D6B45-B692-4439-A541-65B77759544F}" srcOrd="0" destOrd="0" presId="urn:microsoft.com/office/officeart/2011/layout/TabList"/>
    <dgm:cxn modelId="{16C3152F-CD6B-4979-904C-0A2F437B0090}" type="presParOf" srcId="{398D6B45-B692-4439-A541-65B77759544F}" destId="{10205E11-BFA4-4EA4-8813-CB5BB9917C7E}" srcOrd="0" destOrd="0" presId="urn:microsoft.com/office/officeart/2011/layout/TabList"/>
    <dgm:cxn modelId="{0E026E04-86FA-4672-920C-8BA1A4C8798D}" type="presParOf" srcId="{398D6B45-B692-4439-A541-65B77759544F}" destId="{B2539AAF-B279-4828-BF42-0922E374738B}" srcOrd="1" destOrd="0" presId="urn:microsoft.com/office/officeart/2011/layout/TabList"/>
    <dgm:cxn modelId="{B6FD9744-A907-41FE-B619-363B6D8F2DED}" type="presParOf" srcId="{398D6B45-B692-4439-A541-65B77759544F}" destId="{8F41724A-E0BC-4FBF-B0C1-BE7B448408C8}" srcOrd="2" destOrd="0" presId="urn:microsoft.com/office/officeart/2011/layout/TabList"/>
    <dgm:cxn modelId="{415D061C-C5A3-4F1D-8251-AE54B7D3EB27}" type="presParOf" srcId="{89571365-CE39-4B16-87F7-4BB97111EEBA}" destId="{4FD5DB80-17C2-4A1D-851B-DFFFEA6C08B4}" srcOrd="1" destOrd="0" presId="urn:microsoft.com/office/officeart/2011/layout/TabList"/>
    <dgm:cxn modelId="{5E44467F-9CCE-4C5B-972B-5835341AEC07}" type="presParOf" srcId="{89571365-CE39-4B16-87F7-4BB97111EEBA}" destId="{C452AB13-4832-4730-9919-92986A7F68CA}" srcOrd="2" destOrd="0" presId="urn:microsoft.com/office/officeart/2011/layout/TabList"/>
    <dgm:cxn modelId="{D7EBE220-A617-4771-847B-808AEC04676B}" type="presParOf" srcId="{89571365-CE39-4B16-87F7-4BB97111EEBA}" destId="{FBF964E6-0607-49F2-B316-1426719D57C8}" srcOrd="3" destOrd="0" presId="urn:microsoft.com/office/officeart/2011/layout/TabList"/>
    <dgm:cxn modelId="{3524981E-C4F3-4F33-821D-2370379BDCF7}" type="presParOf" srcId="{FBF964E6-0607-49F2-B316-1426719D57C8}" destId="{805A48C0-1201-4C32-884D-3423F754FDD3}" srcOrd="0" destOrd="0" presId="urn:microsoft.com/office/officeart/2011/layout/TabList"/>
    <dgm:cxn modelId="{EAAF82F0-3552-467E-9240-091F5BBCB8DE}" type="presParOf" srcId="{FBF964E6-0607-49F2-B316-1426719D57C8}" destId="{0342F212-E9C9-4BD7-BDA6-BBDA0001B100}" srcOrd="1" destOrd="0" presId="urn:microsoft.com/office/officeart/2011/layout/TabList"/>
    <dgm:cxn modelId="{BACA8281-86E8-4A92-B3AC-A4BF1451A06B}" type="presParOf" srcId="{FBF964E6-0607-49F2-B316-1426719D57C8}" destId="{2FCDD0E2-29DB-4605-89DF-4DD90FF032EC}" srcOrd="2" destOrd="0" presId="urn:microsoft.com/office/officeart/2011/layout/TabList"/>
    <dgm:cxn modelId="{2EA19453-F7EE-44B4-94A1-711CF6E028B8}" type="presParOf" srcId="{89571365-CE39-4B16-87F7-4BB97111EEBA}" destId="{B085FE8E-1513-4967-87EC-3648781E1165}" srcOrd="4" destOrd="0" presId="urn:microsoft.com/office/officeart/2011/layout/TabList"/>
    <dgm:cxn modelId="{3FFF1BA8-F897-4E10-9256-9445C03E719B}" type="presParOf" srcId="{89571365-CE39-4B16-87F7-4BB97111EEBA}" destId="{5F46667B-ACC7-4774-9758-309B03FBF1C4}" srcOrd="5" destOrd="0" presId="urn:microsoft.com/office/officeart/2011/layout/TabList"/>
    <dgm:cxn modelId="{46EDAEC1-7133-47DB-95D4-615A87D9C1F4}" type="presParOf" srcId="{89571365-CE39-4B16-87F7-4BB97111EEBA}" destId="{DD9F9BE4-9C27-454D-9096-F225083A378C}" srcOrd="6" destOrd="0" presId="urn:microsoft.com/office/officeart/2011/layout/TabList"/>
    <dgm:cxn modelId="{1930E64B-CB4A-4A4C-935C-2DEEC75B6D0F}" type="presParOf" srcId="{DD9F9BE4-9C27-454D-9096-F225083A378C}" destId="{E13602B0-2F14-464E-9B68-345BA2197ECD}" srcOrd="0" destOrd="0" presId="urn:microsoft.com/office/officeart/2011/layout/TabList"/>
    <dgm:cxn modelId="{08F3E8B3-C25C-4868-8B9C-C294E07C53F4}" type="presParOf" srcId="{DD9F9BE4-9C27-454D-9096-F225083A378C}" destId="{B930A3D5-8D37-4B84-AE83-C194C03CB378}" srcOrd="1" destOrd="0" presId="urn:microsoft.com/office/officeart/2011/layout/TabList"/>
    <dgm:cxn modelId="{D9D93034-B1F6-4EE5-A8C3-4B7A4F6121F9}" type="presParOf" srcId="{DD9F9BE4-9C27-454D-9096-F225083A378C}" destId="{1486E782-DE6D-4CC6-86A1-ED6B05C84015}" srcOrd="2" destOrd="0" presId="urn:microsoft.com/office/officeart/2011/layout/TabList"/>
    <dgm:cxn modelId="{C0187444-89DF-4B95-A326-EEC746CD6F17}" type="presParOf" srcId="{89571365-CE39-4B16-87F7-4BB97111EEBA}" destId="{A5DFEC99-4553-4BA2-A649-BEF32BFE9C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5981C44-C6F1-493D-A3EB-AD814F826C18}" type="doc">
      <dgm:prSet loTypeId="urn:microsoft.com/office/officeart/2011/layout/TabList" loCatId="list" qsTypeId="urn:microsoft.com/office/officeart/2005/8/quickstyle/simple1" qsCatId="simple" csTypeId="urn:microsoft.com/office/officeart/2005/8/colors/accent1_3" csCatId="accent1" phldr="1"/>
      <dgm:spPr/>
      <dgm:t>
        <a:bodyPr/>
        <a:lstStyle/>
        <a:p>
          <a:endParaRPr lang="en-HK"/>
        </a:p>
      </dgm:t>
    </dgm:pt>
    <dgm:pt modelId="{8B27421A-2CEC-41CC-846E-DC5C8D4E0B7B}">
      <dgm:prSet phldrT="[Text]" custT="1"/>
      <dgm:spPr/>
      <dgm:t>
        <a:bodyPr/>
        <a:lstStyle/>
        <a:p>
          <a:r>
            <a:rPr lang="en-HK" sz="2000" dirty="0"/>
            <a:t>Objective</a:t>
          </a:r>
        </a:p>
      </dgm:t>
    </dgm:pt>
    <dgm:pt modelId="{45D1B1FA-1ADC-406C-B2D6-482E20C40F4E}" type="parTrans" cxnId="{9FB927F8-9CED-4726-A330-66ACB36EB43A}">
      <dgm:prSet/>
      <dgm:spPr/>
      <dgm:t>
        <a:bodyPr/>
        <a:lstStyle/>
        <a:p>
          <a:endParaRPr lang="en-HK" sz="2000"/>
        </a:p>
      </dgm:t>
    </dgm:pt>
    <dgm:pt modelId="{0B71D97B-BC2C-4465-95F7-FF397824CD1E}" type="sibTrans" cxnId="{9FB927F8-9CED-4726-A330-66ACB36EB43A}">
      <dgm:prSet/>
      <dgm:spPr/>
      <dgm:t>
        <a:bodyPr/>
        <a:lstStyle/>
        <a:p>
          <a:endParaRPr lang="en-HK" sz="2000"/>
        </a:p>
      </dgm:t>
    </dgm:pt>
    <dgm:pt modelId="{B8EFD289-CF72-4BF2-B0DF-443717C3A4FC}">
      <dgm:prSet phldrT="[Text]" custT="1"/>
      <dgm:spPr/>
      <dgm:t>
        <a:bodyPr/>
        <a:lstStyle/>
        <a:p>
          <a:r>
            <a:rPr lang="en-HK" sz="2000" dirty="0"/>
            <a:t> To detect interactions among attributes</a:t>
          </a:r>
        </a:p>
      </dgm:t>
    </dgm:pt>
    <dgm:pt modelId="{371A5D68-4C38-44A7-B383-E3B76CE1D38E}" type="parTrans" cxnId="{03958C28-6A4B-45E3-B512-AF0EEE7E2EAE}">
      <dgm:prSet/>
      <dgm:spPr/>
      <dgm:t>
        <a:bodyPr/>
        <a:lstStyle/>
        <a:p>
          <a:endParaRPr lang="en-HK" sz="2000"/>
        </a:p>
      </dgm:t>
    </dgm:pt>
    <dgm:pt modelId="{47EF27B5-242A-4B5F-AE52-8E176840C3E9}" type="sibTrans" cxnId="{03958C28-6A4B-45E3-B512-AF0EEE7E2EAE}">
      <dgm:prSet/>
      <dgm:spPr/>
      <dgm:t>
        <a:bodyPr/>
        <a:lstStyle/>
        <a:p>
          <a:endParaRPr lang="en-HK" sz="2000"/>
        </a:p>
      </dgm:t>
    </dgm:pt>
    <dgm:pt modelId="{497737AC-BAAC-4907-B239-572A02F05B3B}">
      <dgm:prSet phldrT="[Text]" custT="1"/>
      <dgm:spPr/>
      <dgm:t>
        <a:bodyPr/>
        <a:lstStyle/>
        <a:p>
          <a:r>
            <a:rPr lang="en-HK" sz="2000" dirty="0"/>
            <a:t>Understand relations among the attributes</a:t>
          </a:r>
        </a:p>
      </dgm:t>
    </dgm:pt>
    <dgm:pt modelId="{F975F1C8-898E-4B28-B9B5-41817CB00E05}" type="parTrans" cxnId="{76C8D834-C27C-4A9C-9E6A-4CB47274EBC0}">
      <dgm:prSet/>
      <dgm:spPr/>
      <dgm:t>
        <a:bodyPr/>
        <a:lstStyle/>
        <a:p>
          <a:endParaRPr lang="en-HK" sz="2000"/>
        </a:p>
      </dgm:t>
    </dgm:pt>
    <dgm:pt modelId="{E08FA3E7-5B00-4C8F-B33C-FA86B56684BC}" type="sibTrans" cxnId="{76C8D834-C27C-4A9C-9E6A-4CB47274EBC0}">
      <dgm:prSet/>
      <dgm:spPr/>
      <dgm:t>
        <a:bodyPr/>
        <a:lstStyle/>
        <a:p>
          <a:endParaRPr lang="en-HK" sz="2000"/>
        </a:p>
      </dgm:t>
    </dgm:pt>
    <dgm:pt modelId="{1E528E55-8125-4C06-BCCA-2D69915707DA}">
      <dgm:prSet phldrT="[Text]" custT="1"/>
      <dgm:spPr/>
      <dgm:t>
        <a:bodyPr/>
        <a:lstStyle/>
        <a:p>
          <a:r>
            <a:rPr lang="en-HK" sz="2000" dirty="0"/>
            <a:t>Explore what?</a:t>
          </a:r>
        </a:p>
      </dgm:t>
    </dgm:pt>
    <dgm:pt modelId="{9D3B61FC-AAF0-46D6-8CB4-CAD00FAA8DA7}" type="parTrans" cxnId="{5A516CD3-7E5C-498D-8E2E-B5130FE824E4}">
      <dgm:prSet/>
      <dgm:spPr/>
      <dgm:t>
        <a:bodyPr/>
        <a:lstStyle/>
        <a:p>
          <a:endParaRPr lang="en-HK" sz="2000"/>
        </a:p>
      </dgm:t>
    </dgm:pt>
    <dgm:pt modelId="{416585AB-764A-43A3-AF4D-66A35AD81A70}" type="sibTrans" cxnId="{5A516CD3-7E5C-498D-8E2E-B5130FE824E4}">
      <dgm:prSet/>
      <dgm:spPr/>
      <dgm:t>
        <a:bodyPr/>
        <a:lstStyle/>
        <a:p>
          <a:endParaRPr lang="en-HK" sz="2000"/>
        </a:p>
      </dgm:t>
    </dgm:pt>
    <dgm:pt modelId="{8EEE9ECA-B08A-4DE5-ABE2-C4477F67F88E}">
      <dgm:prSet phldrT="[Text]" custT="1"/>
      <dgm:spPr/>
      <dgm:t>
        <a:bodyPr/>
        <a:lstStyle/>
        <a:p>
          <a:r>
            <a:rPr lang="en-HK" sz="2000" dirty="0"/>
            <a:t> </a:t>
          </a:r>
        </a:p>
      </dgm:t>
    </dgm:pt>
    <dgm:pt modelId="{8B3CD814-126F-4C50-961C-99CFBD1EB703}" type="parTrans" cxnId="{A2E6FEE7-A123-46F0-AB33-E47A49571831}">
      <dgm:prSet/>
      <dgm:spPr/>
      <dgm:t>
        <a:bodyPr/>
        <a:lstStyle/>
        <a:p>
          <a:endParaRPr lang="en-HK" sz="2000"/>
        </a:p>
      </dgm:t>
    </dgm:pt>
    <dgm:pt modelId="{ACF4069F-5617-414C-9DEA-A5125FD7B220}" type="sibTrans" cxnId="{A2E6FEE7-A123-46F0-AB33-E47A49571831}">
      <dgm:prSet/>
      <dgm:spPr/>
      <dgm:t>
        <a:bodyPr/>
        <a:lstStyle/>
        <a:p>
          <a:endParaRPr lang="en-HK" sz="2000"/>
        </a:p>
      </dgm:t>
    </dgm:pt>
    <dgm:pt modelId="{CC80A0EF-F0E0-4A8D-8368-ADAB773DB8EE}">
      <dgm:prSet phldrT="[Text]" custT="1"/>
      <dgm:spPr/>
      <dgm:t>
        <a:bodyPr/>
        <a:lstStyle/>
        <a:p>
          <a:r>
            <a:rPr lang="en-HK" sz="2000" dirty="0"/>
            <a:t>Bivariate analysis : analyses the associations between 2 attributes only</a:t>
          </a:r>
        </a:p>
      </dgm:t>
    </dgm:pt>
    <dgm:pt modelId="{4F1D7AE9-3849-4148-B723-8A39A6AC8163}" type="parTrans" cxnId="{5DE52BA1-3504-44E8-931A-139BEA7362E5}">
      <dgm:prSet/>
      <dgm:spPr/>
      <dgm:t>
        <a:bodyPr/>
        <a:lstStyle/>
        <a:p>
          <a:endParaRPr lang="en-HK" sz="2000"/>
        </a:p>
      </dgm:t>
    </dgm:pt>
    <dgm:pt modelId="{70CAF897-49CE-40CB-9C78-AD42F303D90F}" type="sibTrans" cxnId="{5DE52BA1-3504-44E8-931A-139BEA7362E5}">
      <dgm:prSet/>
      <dgm:spPr/>
      <dgm:t>
        <a:bodyPr/>
        <a:lstStyle/>
        <a:p>
          <a:endParaRPr lang="en-HK" sz="2000"/>
        </a:p>
      </dgm:t>
    </dgm:pt>
    <dgm:pt modelId="{EC0BAC78-2F5F-4084-BEB7-A8C48BADA063}">
      <dgm:prSet phldrT="[Text]" custT="1"/>
      <dgm:spPr/>
      <dgm:t>
        <a:bodyPr/>
        <a:lstStyle/>
        <a:p>
          <a:r>
            <a:rPr lang="en-HK" sz="2000" dirty="0"/>
            <a:t>Techniques</a:t>
          </a:r>
        </a:p>
      </dgm:t>
    </dgm:pt>
    <dgm:pt modelId="{AB6318AD-735E-46B8-BC68-C63510C20B25}" type="parTrans" cxnId="{17F04BD9-87AB-437C-B56B-8B87E0C250FA}">
      <dgm:prSet/>
      <dgm:spPr/>
      <dgm:t>
        <a:bodyPr/>
        <a:lstStyle/>
        <a:p>
          <a:endParaRPr lang="en-HK" sz="2000"/>
        </a:p>
      </dgm:t>
    </dgm:pt>
    <dgm:pt modelId="{17B5740D-8364-456A-A989-978E8E113C7D}" type="sibTrans" cxnId="{17F04BD9-87AB-437C-B56B-8B87E0C250FA}">
      <dgm:prSet/>
      <dgm:spPr/>
      <dgm:t>
        <a:bodyPr/>
        <a:lstStyle/>
        <a:p>
          <a:endParaRPr lang="en-HK" sz="2000"/>
        </a:p>
      </dgm:t>
    </dgm:pt>
    <dgm:pt modelId="{1DEE16D3-B1A2-4191-BCFC-C967F0B5C93F}">
      <dgm:prSet phldrT="[Text]" custT="1"/>
      <dgm:spPr/>
      <dgm:t>
        <a:bodyPr/>
        <a:lstStyle/>
        <a:p>
          <a:r>
            <a:rPr lang="en-HK" sz="2000" dirty="0"/>
            <a:t> </a:t>
          </a:r>
        </a:p>
      </dgm:t>
    </dgm:pt>
    <dgm:pt modelId="{72977AAE-9315-4D24-95CF-D5F2E9908B8D}" type="parTrans" cxnId="{EF039B6A-7673-4A9D-8DB9-0EE6FD5949B3}">
      <dgm:prSet/>
      <dgm:spPr/>
      <dgm:t>
        <a:bodyPr/>
        <a:lstStyle/>
        <a:p>
          <a:endParaRPr lang="en-HK" sz="2000"/>
        </a:p>
      </dgm:t>
    </dgm:pt>
    <dgm:pt modelId="{1090ED97-D7B5-49E8-B2BB-B1E89E82760C}" type="sibTrans" cxnId="{EF039B6A-7673-4A9D-8DB9-0EE6FD5949B3}">
      <dgm:prSet/>
      <dgm:spPr/>
      <dgm:t>
        <a:bodyPr/>
        <a:lstStyle/>
        <a:p>
          <a:endParaRPr lang="en-HK" sz="2000"/>
        </a:p>
      </dgm:t>
    </dgm:pt>
    <dgm:pt modelId="{B987B9F1-5F16-45D3-850F-A3D3D7CE2AB8}">
      <dgm:prSet phldrT="[Text]" custT="1"/>
      <dgm:spPr/>
      <dgm:t>
        <a:bodyPr/>
        <a:lstStyle/>
        <a:p>
          <a:r>
            <a:rPr lang="en-HK" sz="2000" dirty="0"/>
            <a:t>Visualization tools, e.g. histogram, boxplot, scatter-plot, heatmap</a:t>
          </a:r>
        </a:p>
      </dgm:t>
    </dgm:pt>
    <dgm:pt modelId="{D3EC1647-390C-4544-BF6B-677CACF19436}" type="parTrans" cxnId="{54857C9C-D3DE-4C19-9E4C-52F156ADDE38}">
      <dgm:prSet/>
      <dgm:spPr/>
      <dgm:t>
        <a:bodyPr/>
        <a:lstStyle/>
        <a:p>
          <a:endParaRPr lang="en-HK" sz="2000"/>
        </a:p>
      </dgm:t>
    </dgm:pt>
    <dgm:pt modelId="{E481F03D-F67F-487B-9E32-E1188131F38F}" type="sibTrans" cxnId="{54857C9C-D3DE-4C19-9E4C-52F156ADDE38}">
      <dgm:prSet/>
      <dgm:spPr/>
      <dgm:t>
        <a:bodyPr/>
        <a:lstStyle/>
        <a:p>
          <a:endParaRPr lang="en-HK" sz="2000"/>
        </a:p>
      </dgm:t>
    </dgm:pt>
    <dgm:pt modelId="{A016462B-B634-438C-87B9-DB868D61A2DF}">
      <dgm:prSet phldrT="[Text]" custT="1"/>
      <dgm:spPr/>
      <dgm:t>
        <a:bodyPr/>
        <a:lstStyle/>
        <a:p>
          <a:r>
            <a:rPr lang="en-HK" sz="2000" dirty="0"/>
            <a:t>Multivariate analysis : analyses the associations among more than 2 attributes</a:t>
          </a:r>
        </a:p>
      </dgm:t>
    </dgm:pt>
    <dgm:pt modelId="{5AEEF105-2DCB-46CB-AEE2-653E0781036F}" type="parTrans" cxnId="{52305025-DB45-42FA-8F12-8FA0015E1A5A}">
      <dgm:prSet/>
      <dgm:spPr/>
      <dgm:t>
        <a:bodyPr/>
        <a:lstStyle/>
        <a:p>
          <a:endParaRPr lang="en-HK" sz="2000"/>
        </a:p>
      </dgm:t>
    </dgm:pt>
    <dgm:pt modelId="{23A31DB1-21B8-4B1D-AC20-34C85BBC18CA}" type="sibTrans" cxnId="{52305025-DB45-42FA-8F12-8FA0015E1A5A}">
      <dgm:prSet/>
      <dgm:spPr/>
      <dgm:t>
        <a:bodyPr/>
        <a:lstStyle/>
        <a:p>
          <a:endParaRPr lang="en-HK" sz="2000"/>
        </a:p>
      </dgm:t>
    </dgm:pt>
    <dgm:pt modelId="{1700209B-C080-455F-AB6D-5C962C736269}">
      <dgm:prSet phldrT="[Text]" custT="1"/>
      <dgm:spPr/>
      <dgm:t>
        <a:bodyPr/>
        <a:lstStyle/>
        <a:p>
          <a:r>
            <a:rPr lang="en-HK" sz="2000" dirty="0"/>
            <a:t>Identify incompatibilities among attribute values</a:t>
          </a:r>
        </a:p>
      </dgm:t>
    </dgm:pt>
    <dgm:pt modelId="{EB14AD1E-F948-429E-BDC2-9FCB480A917B}" type="parTrans" cxnId="{39264F50-2611-4FAA-A424-BE25EA788237}">
      <dgm:prSet/>
      <dgm:spPr/>
      <dgm:t>
        <a:bodyPr/>
        <a:lstStyle/>
        <a:p>
          <a:endParaRPr lang="en-HK" sz="2000"/>
        </a:p>
      </dgm:t>
    </dgm:pt>
    <dgm:pt modelId="{C2A84E84-E89F-43FE-97C4-A69E06AEB9B7}" type="sibTrans" cxnId="{39264F50-2611-4FAA-A424-BE25EA788237}">
      <dgm:prSet/>
      <dgm:spPr/>
      <dgm:t>
        <a:bodyPr/>
        <a:lstStyle/>
        <a:p>
          <a:endParaRPr lang="en-HK" sz="2000"/>
        </a:p>
      </dgm:t>
    </dgm:pt>
    <dgm:pt modelId="{EDDA6C9E-1C0E-45CC-AFC0-BFA27AE1C23F}">
      <dgm:prSet phldrT="[Text]" custT="1"/>
      <dgm:spPr/>
      <dgm:t>
        <a:bodyPr/>
        <a:lstStyle/>
        <a:p>
          <a:r>
            <a:rPr lang="en-HK" sz="2000" dirty="0"/>
            <a:t>Generate optimal feature combinations</a:t>
          </a:r>
        </a:p>
      </dgm:t>
    </dgm:pt>
    <dgm:pt modelId="{334C865D-163B-4B48-9606-5F1C62BB2644}" type="parTrans" cxnId="{E149E63E-670C-4C1F-B13A-967BEF4F4EB7}">
      <dgm:prSet/>
      <dgm:spPr/>
      <dgm:t>
        <a:bodyPr/>
        <a:lstStyle/>
        <a:p>
          <a:endParaRPr lang="en-HK" sz="2000"/>
        </a:p>
      </dgm:t>
    </dgm:pt>
    <dgm:pt modelId="{01D1DC08-8C61-494B-80FA-DD6BBCACBFD1}" type="sibTrans" cxnId="{E149E63E-670C-4C1F-B13A-967BEF4F4EB7}">
      <dgm:prSet/>
      <dgm:spPr/>
      <dgm:t>
        <a:bodyPr/>
        <a:lstStyle/>
        <a:p>
          <a:endParaRPr lang="en-HK" sz="2000"/>
        </a:p>
      </dgm:t>
    </dgm:pt>
    <dgm:pt modelId="{4B268D03-5A42-40F3-8E28-EC5D6363C433}">
      <dgm:prSet phldrT="[Text]" custT="1"/>
      <dgm:spPr/>
      <dgm:t>
        <a:bodyPr/>
        <a:lstStyle/>
        <a:p>
          <a:r>
            <a:rPr lang="en-HK" sz="2000" dirty="0"/>
            <a:t>Correlation analysis, e.g. Pearson correlation</a:t>
          </a:r>
        </a:p>
      </dgm:t>
    </dgm:pt>
    <dgm:pt modelId="{07D1A592-F8A9-4832-B152-2B39B01E6578}" type="parTrans" cxnId="{E3315E7E-A380-434F-9E66-7DCACC5EB740}">
      <dgm:prSet/>
      <dgm:spPr/>
      <dgm:t>
        <a:bodyPr/>
        <a:lstStyle/>
        <a:p>
          <a:endParaRPr lang="en-HK" sz="2000"/>
        </a:p>
      </dgm:t>
    </dgm:pt>
    <dgm:pt modelId="{1DCE11BB-D9F8-463A-B18D-79AAC0F31767}" type="sibTrans" cxnId="{E3315E7E-A380-434F-9E66-7DCACC5EB740}">
      <dgm:prSet/>
      <dgm:spPr/>
      <dgm:t>
        <a:bodyPr/>
        <a:lstStyle/>
        <a:p>
          <a:endParaRPr lang="en-HK" sz="2000"/>
        </a:p>
      </dgm:t>
    </dgm:pt>
    <dgm:pt modelId="{2AD25DD8-BD76-444C-92D3-3769D704686D}">
      <dgm:prSet phldrT="[Text]" custT="1"/>
      <dgm:spPr/>
      <dgm:t>
        <a:bodyPr/>
        <a:lstStyle/>
        <a:p>
          <a:endParaRPr lang="en-HK" sz="2000" dirty="0"/>
        </a:p>
      </dgm:t>
    </dgm:pt>
    <dgm:pt modelId="{43744B4F-7800-402D-81A9-C381D52AFEDC}" type="parTrans" cxnId="{B62834AB-D4D8-4C61-9652-AF65BF883F28}">
      <dgm:prSet/>
      <dgm:spPr/>
      <dgm:t>
        <a:bodyPr/>
        <a:lstStyle/>
        <a:p>
          <a:endParaRPr lang="en-HK" sz="2000"/>
        </a:p>
      </dgm:t>
    </dgm:pt>
    <dgm:pt modelId="{17659AB6-6FA2-4D16-ACF7-FE926F42DDEF}" type="sibTrans" cxnId="{B62834AB-D4D8-4C61-9652-AF65BF883F28}">
      <dgm:prSet/>
      <dgm:spPr/>
      <dgm:t>
        <a:bodyPr/>
        <a:lstStyle/>
        <a:p>
          <a:endParaRPr lang="en-HK" sz="2000"/>
        </a:p>
      </dgm:t>
    </dgm:pt>
    <dgm:pt modelId="{38F150EB-30AB-4C40-906B-A1E4DCF56F6C}">
      <dgm:prSet phldrT="[Text]" custT="1"/>
      <dgm:spPr/>
      <dgm:t>
        <a:bodyPr/>
        <a:lstStyle/>
        <a:p>
          <a:r>
            <a:rPr lang="en-HK" sz="2000" dirty="0"/>
            <a:t>Performs bivariate analysis BEFORE multivariate analysis.</a:t>
          </a:r>
          <a:r>
            <a:rPr lang="en-GB" sz="2000" dirty="0"/>
            <a:t> With bivariate analysis, will have a clear idea of the compatibility of an attribute pair.  Then, can combine more attributes with pairs for further analysis</a:t>
          </a:r>
          <a:endParaRPr lang="en-HK" sz="2000" dirty="0"/>
        </a:p>
      </dgm:t>
    </dgm:pt>
    <dgm:pt modelId="{EE5B8047-2FE7-45E9-9D43-A666ECDA1C32}" type="parTrans" cxnId="{AD1CB154-6CB4-48E5-947C-E155FCA951F4}">
      <dgm:prSet/>
      <dgm:spPr/>
      <dgm:t>
        <a:bodyPr/>
        <a:lstStyle/>
        <a:p>
          <a:endParaRPr lang="en-HK" sz="2000"/>
        </a:p>
      </dgm:t>
    </dgm:pt>
    <dgm:pt modelId="{2D274156-EA0F-4A38-AD46-AB6EAA2BC5B6}" type="sibTrans" cxnId="{AD1CB154-6CB4-48E5-947C-E155FCA951F4}">
      <dgm:prSet/>
      <dgm:spPr/>
      <dgm:t>
        <a:bodyPr/>
        <a:lstStyle/>
        <a:p>
          <a:endParaRPr lang="en-HK" sz="2000"/>
        </a:p>
      </dgm:t>
    </dgm:pt>
    <dgm:pt modelId="{89571365-CE39-4B16-87F7-4BB97111EEBA}" type="pres">
      <dgm:prSet presAssocID="{65981C44-C6F1-493D-A3EB-AD814F826C18}" presName="Name0" presStyleCnt="0">
        <dgm:presLayoutVars>
          <dgm:chMax/>
          <dgm:chPref val="3"/>
          <dgm:dir/>
          <dgm:animOne val="branch"/>
          <dgm:animLvl val="lvl"/>
        </dgm:presLayoutVars>
      </dgm:prSet>
      <dgm:spPr/>
    </dgm:pt>
    <dgm:pt modelId="{398D6B45-B692-4439-A541-65B77759544F}" type="pres">
      <dgm:prSet presAssocID="{8B27421A-2CEC-41CC-846E-DC5C8D4E0B7B}" presName="composite" presStyleCnt="0"/>
      <dgm:spPr/>
    </dgm:pt>
    <dgm:pt modelId="{10205E11-BFA4-4EA4-8813-CB5BB9917C7E}" type="pres">
      <dgm:prSet presAssocID="{8B27421A-2CEC-41CC-846E-DC5C8D4E0B7B}" presName="FirstChild" presStyleLbl="revTx" presStyleIdx="0" presStyleCnt="6">
        <dgm:presLayoutVars>
          <dgm:chMax val="0"/>
          <dgm:chPref val="0"/>
          <dgm:bulletEnabled val="1"/>
        </dgm:presLayoutVars>
      </dgm:prSet>
      <dgm:spPr/>
    </dgm:pt>
    <dgm:pt modelId="{B2539AAF-B279-4828-BF42-0922E374738B}" type="pres">
      <dgm:prSet presAssocID="{8B27421A-2CEC-41CC-846E-DC5C8D4E0B7B}" presName="Parent" presStyleLbl="alignNode1" presStyleIdx="0" presStyleCnt="3">
        <dgm:presLayoutVars>
          <dgm:chMax val="3"/>
          <dgm:chPref val="3"/>
          <dgm:bulletEnabled val="1"/>
        </dgm:presLayoutVars>
      </dgm:prSet>
      <dgm:spPr/>
    </dgm:pt>
    <dgm:pt modelId="{8F41724A-E0BC-4FBF-B0C1-BE7B448408C8}" type="pres">
      <dgm:prSet presAssocID="{8B27421A-2CEC-41CC-846E-DC5C8D4E0B7B}" presName="Accent" presStyleLbl="parChTrans1D1" presStyleIdx="0" presStyleCnt="3"/>
      <dgm:spPr/>
    </dgm:pt>
    <dgm:pt modelId="{4FD5DB80-17C2-4A1D-851B-DFFFEA6C08B4}" type="pres">
      <dgm:prSet presAssocID="{8B27421A-2CEC-41CC-846E-DC5C8D4E0B7B}" presName="Child" presStyleLbl="revTx" presStyleIdx="1" presStyleCnt="6" custScaleY="73778">
        <dgm:presLayoutVars>
          <dgm:chMax val="0"/>
          <dgm:chPref val="0"/>
          <dgm:bulletEnabled val="1"/>
        </dgm:presLayoutVars>
      </dgm:prSet>
      <dgm:spPr/>
    </dgm:pt>
    <dgm:pt modelId="{C452AB13-4832-4730-9919-92986A7F68CA}" type="pres">
      <dgm:prSet presAssocID="{0B71D97B-BC2C-4465-95F7-FF397824CD1E}" presName="sibTrans" presStyleCnt="0"/>
      <dgm:spPr/>
    </dgm:pt>
    <dgm:pt modelId="{FBF964E6-0607-49F2-B316-1426719D57C8}" type="pres">
      <dgm:prSet presAssocID="{1E528E55-8125-4C06-BCCA-2D69915707DA}" presName="composite" presStyleCnt="0"/>
      <dgm:spPr/>
    </dgm:pt>
    <dgm:pt modelId="{805A48C0-1201-4C32-884D-3423F754FDD3}" type="pres">
      <dgm:prSet presAssocID="{1E528E55-8125-4C06-BCCA-2D69915707DA}" presName="FirstChild" presStyleLbl="revTx" presStyleIdx="2" presStyleCnt="6">
        <dgm:presLayoutVars>
          <dgm:chMax val="0"/>
          <dgm:chPref val="0"/>
          <dgm:bulletEnabled val="1"/>
        </dgm:presLayoutVars>
      </dgm:prSet>
      <dgm:spPr/>
    </dgm:pt>
    <dgm:pt modelId="{0342F212-E9C9-4BD7-BDA6-BBDA0001B100}" type="pres">
      <dgm:prSet presAssocID="{1E528E55-8125-4C06-BCCA-2D69915707DA}" presName="Parent" presStyleLbl="alignNode1" presStyleIdx="1" presStyleCnt="3">
        <dgm:presLayoutVars>
          <dgm:chMax val="3"/>
          <dgm:chPref val="3"/>
          <dgm:bulletEnabled val="1"/>
        </dgm:presLayoutVars>
      </dgm:prSet>
      <dgm:spPr/>
    </dgm:pt>
    <dgm:pt modelId="{2FCDD0E2-29DB-4605-89DF-4DD90FF032EC}" type="pres">
      <dgm:prSet presAssocID="{1E528E55-8125-4C06-BCCA-2D69915707DA}" presName="Accent" presStyleLbl="parChTrans1D1" presStyleIdx="1" presStyleCnt="3"/>
      <dgm:spPr/>
    </dgm:pt>
    <dgm:pt modelId="{B085FE8E-1513-4967-87EC-3648781E1165}" type="pres">
      <dgm:prSet presAssocID="{1E528E55-8125-4C06-BCCA-2D69915707DA}" presName="Child" presStyleLbl="revTx" presStyleIdx="3" presStyleCnt="6" custScaleY="55463">
        <dgm:presLayoutVars>
          <dgm:chMax val="0"/>
          <dgm:chPref val="0"/>
          <dgm:bulletEnabled val="1"/>
        </dgm:presLayoutVars>
      </dgm:prSet>
      <dgm:spPr/>
    </dgm:pt>
    <dgm:pt modelId="{5F46667B-ACC7-4774-9758-309B03FBF1C4}" type="pres">
      <dgm:prSet presAssocID="{416585AB-764A-43A3-AF4D-66A35AD81A70}" presName="sibTrans" presStyleCnt="0"/>
      <dgm:spPr/>
    </dgm:pt>
    <dgm:pt modelId="{DD9F9BE4-9C27-454D-9096-F225083A378C}" type="pres">
      <dgm:prSet presAssocID="{EC0BAC78-2F5F-4084-BEB7-A8C48BADA063}" presName="composite" presStyleCnt="0"/>
      <dgm:spPr/>
    </dgm:pt>
    <dgm:pt modelId="{E13602B0-2F14-464E-9B68-345BA2197ECD}" type="pres">
      <dgm:prSet presAssocID="{EC0BAC78-2F5F-4084-BEB7-A8C48BADA063}" presName="FirstChild" presStyleLbl="revTx" presStyleIdx="4" presStyleCnt="6">
        <dgm:presLayoutVars>
          <dgm:chMax val="0"/>
          <dgm:chPref val="0"/>
          <dgm:bulletEnabled val="1"/>
        </dgm:presLayoutVars>
      </dgm:prSet>
      <dgm:spPr/>
    </dgm:pt>
    <dgm:pt modelId="{B930A3D5-8D37-4B84-AE83-C194C03CB378}" type="pres">
      <dgm:prSet presAssocID="{EC0BAC78-2F5F-4084-BEB7-A8C48BADA063}" presName="Parent" presStyleLbl="alignNode1" presStyleIdx="2" presStyleCnt="3">
        <dgm:presLayoutVars>
          <dgm:chMax val="3"/>
          <dgm:chPref val="3"/>
          <dgm:bulletEnabled val="1"/>
        </dgm:presLayoutVars>
      </dgm:prSet>
      <dgm:spPr/>
    </dgm:pt>
    <dgm:pt modelId="{1486E782-DE6D-4CC6-86A1-ED6B05C84015}" type="pres">
      <dgm:prSet presAssocID="{EC0BAC78-2F5F-4084-BEB7-A8C48BADA063}" presName="Accent" presStyleLbl="parChTrans1D1" presStyleIdx="2" presStyleCnt="3"/>
      <dgm:spPr/>
    </dgm:pt>
    <dgm:pt modelId="{A5DFEC99-4553-4BA2-A649-BEF32BFE9C75}" type="pres">
      <dgm:prSet presAssocID="{EC0BAC78-2F5F-4084-BEB7-A8C48BADA063}" presName="Child" presStyleLbl="revTx" presStyleIdx="5" presStyleCnt="6">
        <dgm:presLayoutVars>
          <dgm:chMax val="0"/>
          <dgm:chPref val="0"/>
          <dgm:bulletEnabled val="1"/>
        </dgm:presLayoutVars>
      </dgm:prSet>
      <dgm:spPr/>
    </dgm:pt>
  </dgm:ptLst>
  <dgm:cxnLst>
    <dgm:cxn modelId="{0FC4F416-51F7-4E90-AC3A-E81929E2EFB8}" type="presOf" srcId="{1700209B-C080-455F-AB6D-5C962C736269}" destId="{4FD5DB80-17C2-4A1D-851B-DFFFEA6C08B4}" srcOrd="0" destOrd="1" presId="urn:microsoft.com/office/officeart/2011/layout/TabList"/>
    <dgm:cxn modelId="{55D0DA1A-C5A5-4BB5-93E8-C442A1678ADC}" type="presOf" srcId="{38F150EB-30AB-4C40-906B-A1E4DCF56F6C}" destId="{A5DFEC99-4553-4BA2-A649-BEF32BFE9C75}" srcOrd="0" destOrd="2" presId="urn:microsoft.com/office/officeart/2011/layout/TabList"/>
    <dgm:cxn modelId="{BCED2D1C-3DBA-4C68-A0B4-6C9E229C0756}" type="presOf" srcId="{8EEE9ECA-B08A-4DE5-ABE2-C4477F67F88E}" destId="{805A48C0-1201-4C32-884D-3423F754FDD3}" srcOrd="0" destOrd="0" presId="urn:microsoft.com/office/officeart/2011/layout/TabList"/>
    <dgm:cxn modelId="{EF61A21F-68C2-4C66-86DC-15CE5E2CCBCE}" type="presOf" srcId="{4B268D03-5A42-40F3-8E28-EC5D6363C433}" destId="{A5DFEC99-4553-4BA2-A649-BEF32BFE9C75}" srcOrd="0" destOrd="1" presId="urn:microsoft.com/office/officeart/2011/layout/TabList"/>
    <dgm:cxn modelId="{3F8A9223-64DA-4512-A341-57E76928B6B7}" type="presOf" srcId="{1DEE16D3-B1A2-4191-BCFC-C967F0B5C93F}" destId="{E13602B0-2F14-464E-9B68-345BA2197ECD}" srcOrd="0" destOrd="0" presId="urn:microsoft.com/office/officeart/2011/layout/TabList"/>
    <dgm:cxn modelId="{DBB45D24-6CD1-45AD-9E2C-F7BF2AD437DA}" type="presOf" srcId="{EC0BAC78-2F5F-4084-BEB7-A8C48BADA063}" destId="{B930A3D5-8D37-4B84-AE83-C194C03CB378}" srcOrd="0" destOrd="0" presId="urn:microsoft.com/office/officeart/2011/layout/TabList"/>
    <dgm:cxn modelId="{52305025-DB45-42FA-8F12-8FA0015E1A5A}" srcId="{1E528E55-8125-4C06-BCCA-2D69915707DA}" destId="{A016462B-B634-438C-87B9-DB868D61A2DF}" srcOrd="2" destOrd="0" parTransId="{5AEEF105-2DCB-46CB-AEE2-653E0781036F}" sibTransId="{23A31DB1-21B8-4B1D-AC20-34C85BBC18CA}"/>
    <dgm:cxn modelId="{03958C28-6A4B-45E3-B512-AF0EEE7E2EAE}" srcId="{8B27421A-2CEC-41CC-846E-DC5C8D4E0B7B}" destId="{B8EFD289-CF72-4BF2-B0DF-443717C3A4FC}" srcOrd="0" destOrd="0" parTransId="{371A5D68-4C38-44A7-B383-E3B76CE1D38E}" sibTransId="{47EF27B5-242A-4B5F-AE52-8E176840C3E9}"/>
    <dgm:cxn modelId="{76C8D834-C27C-4A9C-9E6A-4CB47274EBC0}" srcId="{8B27421A-2CEC-41CC-846E-DC5C8D4E0B7B}" destId="{497737AC-BAAC-4907-B239-572A02F05B3B}" srcOrd="1" destOrd="0" parTransId="{F975F1C8-898E-4B28-B9B5-41817CB00E05}" sibTransId="{E08FA3E7-5B00-4C8F-B33C-FA86B56684BC}"/>
    <dgm:cxn modelId="{54067536-034D-48A3-9925-1D31D5F9B201}" type="presOf" srcId="{A016462B-B634-438C-87B9-DB868D61A2DF}" destId="{B085FE8E-1513-4967-87EC-3648781E1165}" srcOrd="0" destOrd="1" presId="urn:microsoft.com/office/officeart/2011/layout/TabList"/>
    <dgm:cxn modelId="{E149E63E-670C-4C1F-B13A-967BEF4F4EB7}" srcId="{8B27421A-2CEC-41CC-846E-DC5C8D4E0B7B}" destId="{EDDA6C9E-1C0E-45CC-AFC0-BFA27AE1C23F}" srcOrd="3" destOrd="0" parTransId="{334C865D-163B-4B48-9606-5F1C62BB2644}" sibTransId="{01D1DC08-8C61-494B-80FA-DD6BBCACBFD1}"/>
    <dgm:cxn modelId="{60129560-DFF1-47B5-875E-311E87F784AB}" type="presOf" srcId="{B987B9F1-5F16-45D3-850F-A3D3D7CE2AB8}" destId="{A5DFEC99-4553-4BA2-A649-BEF32BFE9C75}" srcOrd="0" destOrd="0" presId="urn:microsoft.com/office/officeart/2011/layout/TabList"/>
    <dgm:cxn modelId="{38C69A63-5F7D-4369-8EA7-486BE857A473}" type="presOf" srcId="{497737AC-BAAC-4907-B239-572A02F05B3B}" destId="{4FD5DB80-17C2-4A1D-851B-DFFFEA6C08B4}" srcOrd="0" destOrd="0" presId="urn:microsoft.com/office/officeart/2011/layout/TabList"/>
    <dgm:cxn modelId="{EC676545-12AD-4517-9D91-524CDC1E5BAB}" type="presOf" srcId="{2AD25DD8-BD76-444C-92D3-3769D704686D}" destId="{B085FE8E-1513-4967-87EC-3648781E1165}" srcOrd="0" destOrd="2" presId="urn:microsoft.com/office/officeart/2011/layout/TabList"/>
    <dgm:cxn modelId="{EF039B6A-7673-4A9D-8DB9-0EE6FD5949B3}" srcId="{EC0BAC78-2F5F-4084-BEB7-A8C48BADA063}" destId="{1DEE16D3-B1A2-4191-BCFC-C967F0B5C93F}" srcOrd="0" destOrd="0" parTransId="{72977AAE-9315-4D24-95CF-D5F2E9908B8D}" sibTransId="{1090ED97-D7B5-49E8-B2BB-B1E89E82760C}"/>
    <dgm:cxn modelId="{39264F50-2611-4FAA-A424-BE25EA788237}" srcId="{8B27421A-2CEC-41CC-846E-DC5C8D4E0B7B}" destId="{1700209B-C080-455F-AB6D-5C962C736269}" srcOrd="2" destOrd="0" parTransId="{EB14AD1E-F948-429E-BDC2-9FCB480A917B}" sibTransId="{C2A84E84-E89F-43FE-97C4-A69E06AEB9B7}"/>
    <dgm:cxn modelId="{D8C3D872-D60B-4F84-B327-CC0D90F64A2D}" type="presOf" srcId="{1E528E55-8125-4C06-BCCA-2D69915707DA}" destId="{0342F212-E9C9-4BD7-BDA6-BBDA0001B100}" srcOrd="0" destOrd="0" presId="urn:microsoft.com/office/officeart/2011/layout/TabList"/>
    <dgm:cxn modelId="{AD1CB154-6CB4-48E5-947C-E155FCA951F4}" srcId="{EC0BAC78-2F5F-4084-BEB7-A8C48BADA063}" destId="{38F150EB-30AB-4C40-906B-A1E4DCF56F6C}" srcOrd="3" destOrd="0" parTransId="{EE5B8047-2FE7-45E9-9D43-A666ECDA1C32}" sibTransId="{2D274156-EA0F-4A38-AD46-AB6EAA2BC5B6}"/>
    <dgm:cxn modelId="{A34DD154-B0D0-45F8-9F30-0D5A68432A1E}" type="presOf" srcId="{B8EFD289-CF72-4BF2-B0DF-443717C3A4FC}" destId="{10205E11-BFA4-4EA4-8813-CB5BB9917C7E}" srcOrd="0" destOrd="0" presId="urn:microsoft.com/office/officeart/2011/layout/TabList"/>
    <dgm:cxn modelId="{E3315E7E-A380-434F-9E66-7DCACC5EB740}" srcId="{EC0BAC78-2F5F-4084-BEB7-A8C48BADA063}" destId="{4B268D03-5A42-40F3-8E28-EC5D6363C433}" srcOrd="2" destOrd="0" parTransId="{07D1A592-F8A9-4832-B152-2B39B01E6578}" sibTransId="{1DCE11BB-D9F8-463A-B18D-79AAC0F31767}"/>
    <dgm:cxn modelId="{B721DF8B-58B9-414C-B6C8-88A1EEBD0368}" type="presOf" srcId="{65981C44-C6F1-493D-A3EB-AD814F826C18}" destId="{89571365-CE39-4B16-87F7-4BB97111EEBA}" srcOrd="0" destOrd="0" presId="urn:microsoft.com/office/officeart/2011/layout/TabList"/>
    <dgm:cxn modelId="{62A29596-1645-4DC7-85A9-2B8F504CA45B}" type="presOf" srcId="{EDDA6C9E-1C0E-45CC-AFC0-BFA27AE1C23F}" destId="{4FD5DB80-17C2-4A1D-851B-DFFFEA6C08B4}" srcOrd="0" destOrd="2" presId="urn:microsoft.com/office/officeart/2011/layout/TabList"/>
    <dgm:cxn modelId="{54857C9C-D3DE-4C19-9E4C-52F156ADDE38}" srcId="{EC0BAC78-2F5F-4084-BEB7-A8C48BADA063}" destId="{B987B9F1-5F16-45D3-850F-A3D3D7CE2AB8}" srcOrd="1" destOrd="0" parTransId="{D3EC1647-390C-4544-BF6B-677CACF19436}" sibTransId="{E481F03D-F67F-487B-9E32-E1188131F38F}"/>
    <dgm:cxn modelId="{34CC069D-3F1D-4C92-9D2D-619DF2941064}" type="presOf" srcId="{CC80A0EF-F0E0-4A8D-8368-ADAB773DB8EE}" destId="{B085FE8E-1513-4967-87EC-3648781E1165}" srcOrd="0" destOrd="0" presId="urn:microsoft.com/office/officeart/2011/layout/TabList"/>
    <dgm:cxn modelId="{5DE52BA1-3504-44E8-931A-139BEA7362E5}" srcId="{1E528E55-8125-4C06-BCCA-2D69915707DA}" destId="{CC80A0EF-F0E0-4A8D-8368-ADAB773DB8EE}" srcOrd="1" destOrd="0" parTransId="{4F1D7AE9-3849-4148-B723-8A39A6AC8163}" sibTransId="{70CAF897-49CE-40CB-9C78-AD42F303D90F}"/>
    <dgm:cxn modelId="{B62834AB-D4D8-4C61-9652-AF65BF883F28}" srcId="{1E528E55-8125-4C06-BCCA-2D69915707DA}" destId="{2AD25DD8-BD76-444C-92D3-3769D704686D}" srcOrd="3" destOrd="0" parTransId="{43744B4F-7800-402D-81A9-C381D52AFEDC}" sibTransId="{17659AB6-6FA2-4D16-ACF7-FE926F42DDEF}"/>
    <dgm:cxn modelId="{5A516CD3-7E5C-498D-8E2E-B5130FE824E4}" srcId="{65981C44-C6F1-493D-A3EB-AD814F826C18}" destId="{1E528E55-8125-4C06-BCCA-2D69915707DA}" srcOrd="1" destOrd="0" parTransId="{9D3B61FC-AAF0-46D6-8CB4-CAD00FAA8DA7}" sibTransId="{416585AB-764A-43A3-AF4D-66A35AD81A70}"/>
    <dgm:cxn modelId="{17F04BD9-87AB-437C-B56B-8B87E0C250FA}" srcId="{65981C44-C6F1-493D-A3EB-AD814F826C18}" destId="{EC0BAC78-2F5F-4084-BEB7-A8C48BADA063}" srcOrd="2" destOrd="0" parTransId="{AB6318AD-735E-46B8-BC68-C63510C20B25}" sibTransId="{17B5740D-8364-456A-A989-978E8E113C7D}"/>
    <dgm:cxn modelId="{A2E6FEE7-A123-46F0-AB33-E47A49571831}" srcId="{1E528E55-8125-4C06-BCCA-2D69915707DA}" destId="{8EEE9ECA-B08A-4DE5-ABE2-C4477F67F88E}" srcOrd="0" destOrd="0" parTransId="{8B3CD814-126F-4C50-961C-99CFBD1EB703}" sibTransId="{ACF4069F-5617-414C-9DEA-A5125FD7B220}"/>
    <dgm:cxn modelId="{9FB927F8-9CED-4726-A330-66ACB36EB43A}" srcId="{65981C44-C6F1-493D-A3EB-AD814F826C18}" destId="{8B27421A-2CEC-41CC-846E-DC5C8D4E0B7B}" srcOrd="0" destOrd="0" parTransId="{45D1B1FA-1ADC-406C-B2D6-482E20C40F4E}" sibTransId="{0B71D97B-BC2C-4465-95F7-FF397824CD1E}"/>
    <dgm:cxn modelId="{2B75DCF8-AC10-4754-A40E-5FDAA4B43042}" type="presOf" srcId="{8B27421A-2CEC-41CC-846E-DC5C8D4E0B7B}" destId="{B2539AAF-B279-4828-BF42-0922E374738B}" srcOrd="0" destOrd="0" presId="urn:microsoft.com/office/officeart/2011/layout/TabList"/>
    <dgm:cxn modelId="{A1C87CD4-A968-44D2-B0E3-D8453FAA3DEE}" type="presParOf" srcId="{89571365-CE39-4B16-87F7-4BB97111EEBA}" destId="{398D6B45-B692-4439-A541-65B77759544F}" srcOrd="0" destOrd="0" presId="urn:microsoft.com/office/officeart/2011/layout/TabList"/>
    <dgm:cxn modelId="{16C3152F-CD6B-4979-904C-0A2F437B0090}" type="presParOf" srcId="{398D6B45-B692-4439-A541-65B77759544F}" destId="{10205E11-BFA4-4EA4-8813-CB5BB9917C7E}" srcOrd="0" destOrd="0" presId="urn:microsoft.com/office/officeart/2011/layout/TabList"/>
    <dgm:cxn modelId="{0E026E04-86FA-4672-920C-8BA1A4C8798D}" type="presParOf" srcId="{398D6B45-B692-4439-A541-65B77759544F}" destId="{B2539AAF-B279-4828-BF42-0922E374738B}" srcOrd="1" destOrd="0" presId="urn:microsoft.com/office/officeart/2011/layout/TabList"/>
    <dgm:cxn modelId="{B6FD9744-A907-41FE-B619-363B6D8F2DED}" type="presParOf" srcId="{398D6B45-B692-4439-A541-65B77759544F}" destId="{8F41724A-E0BC-4FBF-B0C1-BE7B448408C8}" srcOrd="2" destOrd="0" presId="urn:microsoft.com/office/officeart/2011/layout/TabList"/>
    <dgm:cxn modelId="{415D061C-C5A3-4F1D-8251-AE54B7D3EB27}" type="presParOf" srcId="{89571365-CE39-4B16-87F7-4BB97111EEBA}" destId="{4FD5DB80-17C2-4A1D-851B-DFFFEA6C08B4}" srcOrd="1" destOrd="0" presId="urn:microsoft.com/office/officeart/2011/layout/TabList"/>
    <dgm:cxn modelId="{5E44467F-9CCE-4C5B-972B-5835341AEC07}" type="presParOf" srcId="{89571365-CE39-4B16-87F7-4BB97111EEBA}" destId="{C452AB13-4832-4730-9919-92986A7F68CA}" srcOrd="2" destOrd="0" presId="urn:microsoft.com/office/officeart/2011/layout/TabList"/>
    <dgm:cxn modelId="{D7EBE220-A617-4771-847B-808AEC04676B}" type="presParOf" srcId="{89571365-CE39-4B16-87F7-4BB97111EEBA}" destId="{FBF964E6-0607-49F2-B316-1426719D57C8}" srcOrd="3" destOrd="0" presId="urn:microsoft.com/office/officeart/2011/layout/TabList"/>
    <dgm:cxn modelId="{3524981E-C4F3-4F33-821D-2370379BDCF7}" type="presParOf" srcId="{FBF964E6-0607-49F2-B316-1426719D57C8}" destId="{805A48C0-1201-4C32-884D-3423F754FDD3}" srcOrd="0" destOrd="0" presId="urn:microsoft.com/office/officeart/2011/layout/TabList"/>
    <dgm:cxn modelId="{EAAF82F0-3552-467E-9240-091F5BBCB8DE}" type="presParOf" srcId="{FBF964E6-0607-49F2-B316-1426719D57C8}" destId="{0342F212-E9C9-4BD7-BDA6-BBDA0001B100}" srcOrd="1" destOrd="0" presId="urn:microsoft.com/office/officeart/2011/layout/TabList"/>
    <dgm:cxn modelId="{BACA8281-86E8-4A92-B3AC-A4BF1451A06B}" type="presParOf" srcId="{FBF964E6-0607-49F2-B316-1426719D57C8}" destId="{2FCDD0E2-29DB-4605-89DF-4DD90FF032EC}" srcOrd="2" destOrd="0" presId="urn:microsoft.com/office/officeart/2011/layout/TabList"/>
    <dgm:cxn modelId="{2EA19453-F7EE-44B4-94A1-711CF6E028B8}" type="presParOf" srcId="{89571365-CE39-4B16-87F7-4BB97111EEBA}" destId="{B085FE8E-1513-4967-87EC-3648781E1165}" srcOrd="4" destOrd="0" presId="urn:microsoft.com/office/officeart/2011/layout/TabList"/>
    <dgm:cxn modelId="{3FFF1BA8-F897-4E10-9256-9445C03E719B}" type="presParOf" srcId="{89571365-CE39-4B16-87F7-4BB97111EEBA}" destId="{5F46667B-ACC7-4774-9758-309B03FBF1C4}" srcOrd="5" destOrd="0" presId="urn:microsoft.com/office/officeart/2011/layout/TabList"/>
    <dgm:cxn modelId="{46EDAEC1-7133-47DB-95D4-615A87D9C1F4}" type="presParOf" srcId="{89571365-CE39-4B16-87F7-4BB97111EEBA}" destId="{DD9F9BE4-9C27-454D-9096-F225083A378C}" srcOrd="6" destOrd="0" presId="urn:microsoft.com/office/officeart/2011/layout/TabList"/>
    <dgm:cxn modelId="{1930E64B-CB4A-4A4C-935C-2DEEC75B6D0F}" type="presParOf" srcId="{DD9F9BE4-9C27-454D-9096-F225083A378C}" destId="{E13602B0-2F14-464E-9B68-345BA2197ECD}" srcOrd="0" destOrd="0" presId="urn:microsoft.com/office/officeart/2011/layout/TabList"/>
    <dgm:cxn modelId="{08F3E8B3-C25C-4868-8B9C-C294E07C53F4}" type="presParOf" srcId="{DD9F9BE4-9C27-454D-9096-F225083A378C}" destId="{B930A3D5-8D37-4B84-AE83-C194C03CB378}" srcOrd="1" destOrd="0" presId="urn:microsoft.com/office/officeart/2011/layout/TabList"/>
    <dgm:cxn modelId="{D9D93034-B1F6-4EE5-A8C3-4B7A4F6121F9}" type="presParOf" srcId="{DD9F9BE4-9C27-454D-9096-F225083A378C}" destId="{1486E782-DE6D-4CC6-86A1-ED6B05C84015}" srcOrd="2" destOrd="0" presId="urn:microsoft.com/office/officeart/2011/layout/TabList"/>
    <dgm:cxn modelId="{C0187444-89DF-4B95-A326-EEC746CD6F17}" type="presParOf" srcId="{89571365-CE39-4B16-87F7-4BB97111EEBA}" destId="{A5DFEC99-4553-4BA2-A649-BEF32BFE9C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5981C44-C6F1-493D-A3EB-AD814F826C18}" type="doc">
      <dgm:prSet loTypeId="urn:microsoft.com/office/officeart/2011/layout/TabList" loCatId="list" qsTypeId="urn:microsoft.com/office/officeart/2005/8/quickstyle/simple1" qsCatId="simple" csTypeId="urn:microsoft.com/office/officeart/2005/8/colors/accent1_3" csCatId="accent1" phldr="1"/>
      <dgm:spPr/>
      <dgm:t>
        <a:bodyPr/>
        <a:lstStyle/>
        <a:p>
          <a:endParaRPr lang="en-HK"/>
        </a:p>
      </dgm:t>
    </dgm:pt>
    <dgm:pt modelId="{8B27421A-2CEC-41CC-846E-DC5C8D4E0B7B}">
      <dgm:prSet phldrT="[Text]" custT="1"/>
      <dgm:spPr/>
      <dgm:t>
        <a:bodyPr/>
        <a:lstStyle/>
        <a:p>
          <a:r>
            <a:rPr lang="en-HK" sz="2400" dirty="0"/>
            <a:t>Objective</a:t>
          </a:r>
        </a:p>
      </dgm:t>
    </dgm:pt>
    <dgm:pt modelId="{45D1B1FA-1ADC-406C-B2D6-482E20C40F4E}" type="parTrans" cxnId="{9FB927F8-9CED-4726-A330-66ACB36EB43A}">
      <dgm:prSet/>
      <dgm:spPr/>
      <dgm:t>
        <a:bodyPr/>
        <a:lstStyle/>
        <a:p>
          <a:endParaRPr lang="en-HK" sz="2400"/>
        </a:p>
      </dgm:t>
    </dgm:pt>
    <dgm:pt modelId="{0B71D97B-BC2C-4465-95F7-FF397824CD1E}" type="sibTrans" cxnId="{9FB927F8-9CED-4726-A330-66ACB36EB43A}">
      <dgm:prSet/>
      <dgm:spPr/>
      <dgm:t>
        <a:bodyPr/>
        <a:lstStyle/>
        <a:p>
          <a:endParaRPr lang="en-HK" sz="2400"/>
        </a:p>
      </dgm:t>
    </dgm:pt>
    <dgm:pt modelId="{B8EFD289-CF72-4BF2-B0DF-443717C3A4FC}">
      <dgm:prSet phldrT="[Text]" custT="1"/>
      <dgm:spPr/>
      <dgm:t>
        <a:bodyPr/>
        <a:lstStyle/>
        <a:p>
          <a:r>
            <a:rPr lang="en-HK" sz="2400" dirty="0"/>
            <a:t> </a:t>
          </a:r>
        </a:p>
      </dgm:t>
    </dgm:pt>
    <dgm:pt modelId="{371A5D68-4C38-44A7-B383-E3B76CE1D38E}" type="parTrans" cxnId="{03958C28-6A4B-45E3-B512-AF0EEE7E2EAE}">
      <dgm:prSet/>
      <dgm:spPr/>
      <dgm:t>
        <a:bodyPr/>
        <a:lstStyle/>
        <a:p>
          <a:endParaRPr lang="en-HK" sz="2400"/>
        </a:p>
      </dgm:t>
    </dgm:pt>
    <dgm:pt modelId="{47EF27B5-242A-4B5F-AE52-8E176840C3E9}" type="sibTrans" cxnId="{03958C28-6A4B-45E3-B512-AF0EEE7E2EAE}">
      <dgm:prSet/>
      <dgm:spPr/>
      <dgm:t>
        <a:bodyPr/>
        <a:lstStyle/>
        <a:p>
          <a:endParaRPr lang="en-HK" sz="2400"/>
        </a:p>
      </dgm:t>
    </dgm:pt>
    <dgm:pt modelId="{497737AC-BAAC-4907-B239-572A02F05B3B}">
      <dgm:prSet phldrT="[Text]" custT="1"/>
      <dgm:spPr/>
      <dgm:t>
        <a:bodyPr/>
        <a:lstStyle/>
        <a:p>
          <a:r>
            <a:rPr lang="en-HK" sz="2400" dirty="0"/>
            <a:t> Aberrant and missing </a:t>
          </a:r>
          <a:r>
            <a:rPr lang="en-GB" sz="2400" dirty="0"/>
            <a:t>values may result in biased analysis of data.  Thus, need to </a:t>
          </a:r>
          <a:r>
            <a:rPr lang="en-HK" sz="2400" dirty="0"/>
            <a:t>identify and detect any outliers and missing values in the dataset</a:t>
          </a:r>
        </a:p>
      </dgm:t>
    </dgm:pt>
    <dgm:pt modelId="{F975F1C8-898E-4B28-B9B5-41817CB00E05}" type="parTrans" cxnId="{76C8D834-C27C-4A9C-9E6A-4CB47274EBC0}">
      <dgm:prSet/>
      <dgm:spPr/>
      <dgm:t>
        <a:bodyPr/>
        <a:lstStyle/>
        <a:p>
          <a:endParaRPr lang="en-HK" sz="2400"/>
        </a:p>
      </dgm:t>
    </dgm:pt>
    <dgm:pt modelId="{E08FA3E7-5B00-4C8F-B33C-FA86B56684BC}" type="sibTrans" cxnId="{76C8D834-C27C-4A9C-9E6A-4CB47274EBC0}">
      <dgm:prSet/>
      <dgm:spPr/>
      <dgm:t>
        <a:bodyPr/>
        <a:lstStyle/>
        <a:p>
          <a:endParaRPr lang="en-HK" sz="2400"/>
        </a:p>
      </dgm:t>
    </dgm:pt>
    <dgm:pt modelId="{1E528E55-8125-4C06-BCCA-2D69915707DA}">
      <dgm:prSet phldrT="[Text]" custT="1"/>
      <dgm:spPr/>
      <dgm:t>
        <a:bodyPr/>
        <a:lstStyle/>
        <a:p>
          <a:r>
            <a:rPr lang="en-HK" sz="2400" dirty="0"/>
            <a:t>Explore what?</a:t>
          </a:r>
        </a:p>
      </dgm:t>
    </dgm:pt>
    <dgm:pt modelId="{9D3B61FC-AAF0-46D6-8CB4-CAD00FAA8DA7}" type="parTrans" cxnId="{5A516CD3-7E5C-498D-8E2E-B5130FE824E4}">
      <dgm:prSet/>
      <dgm:spPr/>
      <dgm:t>
        <a:bodyPr/>
        <a:lstStyle/>
        <a:p>
          <a:endParaRPr lang="en-HK" sz="2400"/>
        </a:p>
      </dgm:t>
    </dgm:pt>
    <dgm:pt modelId="{416585AB-764A-43A3-AF4D-66A35AD81A70}" type="sibTrans" cxnId="{5A516CD3-7E5C-498D-8E2E-B5130FE824E4}">
      <dgm:prSet/>
      <dgm:spPr/>
      <dgm:t>
        <a:bodyPr/>
        <a:lstStyle/>
        <a:p>
          <a:endParaRPr lang="en-HK" sz="2400"/>
        </a:p>
      </dgm:t>
    </dgm:pt>
    <dgm:pt modelId="{8EEE9ECA-B08A-4DE5-ABE2-C4477F67F88E}">
      <dgm:prSet phldrT="[Text]" custT="1"/>
      <dgm:spPr/>
      <dgm:t>
        <a:bodyPr/>
        <a:lstStyle/>
        <a:p>
          <a:r>
            <a:rPr lang="en-HK" sz="2400" dirty="0"/>
            <a:t> </a:t>
          </a:r>
        </a:p>
      </dgm:t>
    </dgm:pt>
    <dgm:pt modelId="{8B3CD814-126F-4C50-961C-99CFBD1EB703}" type="parTrans" cxnId="{A2E6FEE7-A123-46F0-AB33-E47A49571831}">
      <dgm:prSet/>
      <dgm:spPr/>
      <dgm:t>
        <a:bodyPr/>
        <a:lstStyle/>
        <a:p>
          <a:endParaRPr lang="en-HK" sz="2400"/>
        </a:p>
      </dgm:t>
    </dgm:pt>
    <dgm:pt modelId="{ACF4069F-5617-414C-9DEA-A5125FD7B220}" type="sibTrans" cxnId="{A2E6FEE7-A123-46F0-AB33-E47A49571831}">
      <dgm:prSet/>
      <dgm:spPr/>
      <dgm:t>
        <a:bodyPr/>
        <a:lstStyle/>
        <a:p>
          <a:endParaRPr lang="en-HK" sz="2400"/>
        </a:p>
      </dgm:t>
    </dgm:pt>
    <dgm:pt modelId="{CC80A0EF-F0E0-4A8D-8368-ADAB773DB8EE}">
      <dgm:prSet phldrT="[Text]" custT="1"/>
      <dgm:spPr/>
      <dgm:t>
        <a:bodyPr/>
        <a:lstStyle/>
        <a:p>
          <a:r>
            <a:rPr lang="en-GB" sz="2400" dirty="0"/>
            <a:t>Aberrant values : Erroneous values which occur as a result of incorrect user inputs or calculation errors</a:t>
          </a:r>
          <a:endParaRPr lang="en-HK" sz="2400" dirty="0"/>
        </a:p>
      </dgm:t>
    </dgm:pt>
    <dgm:pt modelId="{4F1D7AE9-3849-4148-B723-8A39A6AC8163}" type="parTrans" cxnId="{5DE52BA1-3504-44E8-931A-139BEA7362E5}">
      <dgm:prSet/>
      <dgm:spPr/>
      <dgm:t>
        <a:bodyPr/>
        <a:lstStyle/>
        <a:p>
          <a:endParaRPr lang="en-HK" sz="2400"/>
        </a:p>
      </dgm:t>
    </dgm:pt>
    <dgm:pt modelId="{70CAF897-49CE-40CB-9C78-AD42F303D90F}" type="sibTrans" cxnId="{5DE52BA1-3504-44E8-931A-139BEA7362E5}">
      <dgm:prSet/>
      <dgm:spPr/>
      <dgm:t>
        <a:bodyPr/>
        <a:lstStyle/>
        <a:p>
          <a:endParaRPr lang="en-HK" sz="2400"/>
        </a:p>
      </dgm:t>
    </dgm:pt>
    <dgm:pt modelId="{EC0BAC78-2F5F-4084-BEB7-A8C48BADA063}">
      <dgm:prSet phldrT="[Text]" custT="1"/>
      <dgm:spPr/>
      <dgm:t>
        <a:bodyPr/>
        <a:lstStyle/>
        <a:p>
          <a:r>
            <a:rPr lang="en-HK" sz="2400" dirty="0"/>
            <a:t>Techniques</a:t>
          </a:r>
        </a:p>
      </dgm:t>
    </dgm:pt>
    <dgm:pt modelId="{AB6318AD-735E-46B8-BC68-C63510C20B25}" type="parTrans" cxnId="{17F04BD9-87AB-437C-B56B-8B87E0C250FA}">
      <dgm:prSet/>
      <dgm:spPr/>
      <dgm:t>
        <a:bodyPr/>
        <a:lstStyle/>
        <a:p>
          <a:endParaRPr lang="en-HK" sz="2400"/>
        </a:p>
      </dgm:t>
    </dgm:pt>
    <dgm:pt modelId="{17B5740D-8364-456A-A989-978E8E113C7D}" type="sibTrans" cxnId="{17F04BD9-87AB-437C-B56B-8B87E0C250FA}">
      <dgm:prSet/>
      <dgm:spPr/>
      <dgm:t>
        <a:bodyPr/>
        <a:lstStyle/>
        <a:p>
          <a:endParaRPr lang="en-HK" sz="2400"/>
        </a:p>
      </dgm:t>
    </dgm:pt>
    <dgm:pt modelId="{1DEE16D3-B1A2-4191-BCFC-C967F0B5C93F}">
      <dgm:prSet phldrT="[Text]" custT="1"/>
      <dgm:spPr/>
      <dgm:t>
        <a:bodyPr/>
        <a:lstStyle/>
        <a:p>
          <a:r>
            <a:rPr lang="en-HK" sz="2400" dirty="0"/>
            <a:t> </a:t>
          </a:r>
        </a:p>
      </dgm:t>
    </dgm:pt>
    <dgm:pt modelId="{72977AAE-9315-4D24-95CF-D5F2E9908B8D}" type="parTrans" cxnId="{EF039B6A-7673-4A9D-8DB9-0EE6FD5949B3}">
      <dgm:prSet/>
      <dgm:spPr/>
      <dgm:t>
        <a:bodyPr/>
        <a:lstStyle/>
        <a:p>
          <a:endParaRPr lang="en-HK" sz="2400"/>
        </a:p>
      </dgm:t>
    </dgm:pt>
    <dgm:pt modelId="{1090ED97-D7B5-49E8-B2BB-B1E89E82760C}" type="sibTrans" cxnId="{EF039B6A-7673-4A9D-8DB9-0EE6FD5949B3}">
      <dgm:prSet/>
      <dgm:spPr/>
      <dgm:t>
        <a:bodyPr/>
        <a:lstStyle/>
        <a:p>
          <a:endParaRPr lang="en-HK" sz="2400"/>
        </a:p>
      </dgm:t>
    </dgm:pt>
    <dgm:pt modelId="{B987B9F1-5F16-45D3-850F-A3D3D7CE2AB8}">
      <dgm:prSet phldrT="[Text]" custT="1"/>
      <dgm:spPr/>
      <dgm:t>
        <a:bodyPr/>
        <a:lstStyle/>
        <a:p>
          <a:r>
            <a:rPr lang="en-HK" sz="2400" dirty="0"/>
            <a:t>Performs AFTER multivariate analysis when you have a clearer idea about the attributes</a:t>
          </a:r>
        </a:p>
      </dgm:t>
    </dgm:pt>
    <dgm:pt modelId="{D3EC1647-390C-4544-BF6B-677CACF19436}" type="parTrans" cxnId="{54857C9C-D3DE-4C19-9E4C-52F156ADDE38}">
      <dgm:prSet/>
      <dgm:spPr/>
      <dgm:t>
        <a:bodyPr/>
        <a:lstStyle/>
        <a:p>
          <a:endParaRPr lang="en-HK" sz="2400"/>
        </a:p>
      </dgm:t>
    </dgm:pt>
    <dgm:pt modelId="{E481F03D-F67F-487B-9E32-E1188131F38F}" type="sibTrans" cxnId="{54857C9C-D3DE-4C19-9E4C-52F156ADDE38}">
      <dgm:prSet/>
      <dgm:spPr/>
      <dgm:t>
        <a:bodyPr/>
        <a:lstStyle/>
        <a:p>
          <a:endParaRPr lang="en-HK" sz="2400"/>
        </a:p>
      </dgm:t>
    </dgm:pt>
    <dgm:pt modelId="{2AD25DD8-BD76-444C-92D3-3769D704686D}">
      <dgm:prSet phldrT="[Text]" custT="1"/>
      <dgm:spPr/>
      <dgm:t>
        <a:bodyPr/>
        <a:lstStyle/>
        <a:p>
          <a:endParaRPr lang="en-HK" sz="2400" dirty="0"/>
        </a:p>
      </dgm:t>
    </dgm:pt>
    <dgm:pt modelId="{43744B4F-7800-402D-81A9-C381D52AFEDC}" type="parTrans" cxnId="{B62834AB-D4D8-4C61-9652-AF65BF883F28}">
      <dgm:prSet/>
      <dgm:spPr/>
      <dgm:t>
        <a:bodyPr/>
        <a:lstStyle/>
        <a:p>
          <a:endParaRPr lang="en-HK" sz="2400"/>
        </a:p>
      </dgm:t>
    </dgm:pt>
    <dgm:pt modelId="{17659AB6-6FA2-4D16-ACF7-FE926F42DDEF}" type="sibTrans" cxnId="{B62834AB-D4D8-4C61-9652-AF65BF883F28}">
      <dgm:prSet/>
      <dgm:spPr/>
      <dgm:t>
        <a:bodyPr/>
        <a:lstStyle/>
        <a:p>
          <a:endParaRPr lang="en-HK" sz="2400"/>
        </a:p>
      </dgm:t>
    </dgm:pt>
    <dgm:pt modelId="{6B486A34-E555-4E23-B49F-FB9FF11A0F94}">
      <dgm:prSet phldrT="[Text]" custT="1"/>
      <dgm:spPr/>
      <dgm:t>
        <a:bodyPr/>
        <a:lstStyle/>
        <a:p>
          <a:r>
            <a:rPr lang="en-GB" sz="2400" dirty="0"/>
            <a:t>Missing values : Occur in a dataset during data extraction and/or data </a:t>
          </a:r>
          <a:r>
            <a:rPr lang="en-HK" sz="2400" dirty="0"/>
            <a:t>collection. </a:t>
          </a:r>
        </a:p>
      </dgm:t>
    </dgm:pt>
    <dgm:pt modelId="{8B645BEB-E077-483E-AF3F-765BE8DAF963}" type="parTrans" cxnId="{7B5C94B3-ECE3-453C-B568-6F201D4DCEF5}">
      <dgm:prSet/>
      <dgm:spPr/>
      <dgm:t>
        <a:bodyPr/>
        <a:lstStyle/>
        <a:p>
          <a:endParaRPr lang="en-HK" sz="2400"/>
        </a:p>
      </dgm:t>
    </dgm:pt>
    <dgm:pt modelId="{DA4946BF-7D2A-427B-B6EB-92AD72AE3AA1}" type="sibTrans" cxnId="{7B5C94B3-ECE3-453C-B568-6F201D4DCEF5}">
      <dgm:prSet/>
      <dgm:spPr/>
      <dgm:t>
        <a:bodyPr/>
        <a:lstStyle/>
        <a:p>
          <a:endParaRPr lang="en-HK" sz="2400"/>
        </a:p>
      </dgm:t>
    </dgm:pt>
    <dgm:pt modelId="{C816E91E-D6AB-4523-9B46-A98F1F715B36}">
      <dgm:prSet phldrT="[Text]" custT="1"/>
      <dgm:spPr/>
      <dgm:t>
        <a:bodyPr/>
        <a:lstStyle/>
        <a:p>
          <a:r>
            <a:rPr lang="en-HK" sz="2400" dirty="0"/>
            <a:t>Detection of abnormalities in univariate, bivariate and multivariate visualizations  </a:t>
          </a:r>
        </a:p>
      </dgm:t>
    </dgm:pt>
    <dgm:pt modelId="{F921DF2B-FA5B-4E92-8233-808DE0DE1DDF}" type="parTrans" cxnId="{0E8A318A-B2B5-4B16-A20A-E25CCA88CB60}">
      <dgm:prSet/>
      <dgm:spPr/>
      <dgm:t>
        <a:bodyPr/>
        <a:lstStyle/>
        <a:p>
          <a:endParaRPr lang="en-HK"/>
        </a:p>
      </dgm:t>
    </dgm:pt>
    <dgm:pt modelId="{EC309464-FC46-47A0-9D48-D5F505E82D17}" type="sibTrans" cxnId="{0E8A318A-B2B5-4B16-A20A-E25CCA88CB60}">
      <dgm:prSet/>
      <dgm:spPr/>
      <dgm:t>
        <a:bodyPr/>
        <a:lstStyle/>
        <a:p>
          <a:endParaRPr lang="en-HK"/>
        </a:p>
      </dgm:t>
    </dgm:pt>
    <dgm:pt modelId="{89571365-CE39-4B16-87F7-4BB97111EEBA}" type="pres">
      <dgm:prSet presAssocID="{65981C44-C6F1-493D-A3EB-AD814F826C18}" presName="Name0" presStyleCnt="0">
        <dgm:presLayoutVars>
          <dgm:chMax/>
          <dgm:chPref val="3"/>
          <dgm:dir/>
          <dgm:animOne val="branch"/>
          <dgm:animLvl val="lvl"/>
        </dgm:presLayoutVars>
      </dgm:prSet>
      <dgm:spPr/>
    </dgm:pt>
    <dgm:pt modelId="{398D6B45-B692-4439-A541-65B77759544F}" type="pres">
      <dgm:prSet presAssocID="{8B27421A-2CEC-41CC-846E-DC5C8D4E0B7B}" presName="composite" presStyleCnt="0"/>
      <dgm:spPr/>
    </dgm:pt>
    <dgm:pt modelId="{10205E11-BFA4-4EA4-8813-CB5BB9917C7E}" type="pres">
      <dgm:prSet presAssocID="{8B27421A-2CEC-41CC-846E-DC5C8D4E0B7B}" presName="FirstChild" presStyleLbl="revTx" presStyleIdx="0" presStyleCnt="6">
        <dgm:presLayoutVars>
          <dgm:chMax val="0"/>
          <dgm:chPref val="0"/>
          <dgm:bulletEnabled val="1"/>
        </dgm:presLayoutVars>
      </dgm:prSet>
      <dgm:spPr/>
    </dgm:pt>
    <dgm:pt modelId="{B2539AAF-B279-4828-BF42-0922E374738B}" type="pres">
      <dgm:prSet presAssocID="{8B27421A-2CEC-41CC-846E-DC5C8D4E0B7B}" presName="Parent" presStyleLbl="alignNode1" presStyleIdx="0" presStyleCnt="3">
        <dgm:presLayoutVars>
          <dgm:chMax val="3"/>
          <dgm:chPref val="3"/>
          <dgm:bulletEnabled val="1"/>
        </dgm:presLayoutVars>
      </dgm:prSet>
      <dgm:spPr/>
    </dgm:pt>
    <dgm:pt modelId="{8F41724A-E0BC-4FBF-B0C1-BE7B448408C8}" type="pres">
      <dgm:prSet presAssocID="{8B27421A-2CEC-41CC-846E-DC5C8D4E0B7B}" presName="Accent" presStyleLbl="parChTrans1D1" presStyleIdx="0" presStyleCnt="3"/>
      <dgm:spPr/>
    </dgm:pt>
    <dgm:pt modelId="{4FD5DB80-17C2-4A1D-851B-DFFFEA6C08B4}" type="pres">
      <dgm:prSet presAssocID="{8B27421A-2CEC-41CC-846E-DC5C8D4E0B7B}" presName="Child" presStyleLbl="revTx" presStyleIdx="1" presStyleCnt="6" custScaleY="52413">
        <dgm:presLayoutVars>
          <dgm:chMax val="0"/>
          <dgm:chPref val="0"/>
          <dgm:bulletEnabled val="1"/>
        </dgm:presLayoutVars>
      </dgm:prSet>
      <dgm:spPr/>
    </dgm:pt>
    <dgm:pt modelId="{C452AB13-4832-4730-9919-92986A7F68CA}" type="pres">
      <dgm:prSet presAssocID="{0B71D97B-BC2C-4465-95F7-FF397824CD1E}" presName="sibTrans" presStyleCnt="0"/>
      <dgm:spPr/>
    </dgm:pt>
    <dgm:pt modelId="{FBF964E6-0607-49F2-B316-1426719D57C8}" type="pres">
      <dgm:prSet presAssocID="{1E528E55-8125-4C06-BCCA-2D69915707DA}" presName="composite" presStyleCnt="0"/>
      <dgm:spPr/>
    </dgm:pt>
    <dgm:pt modelId="{805A48C0-1201-4C32-884D-3423F754FDD3}" type="pres">
      <dgm:prSet presAssocID="{1E528E55-8125-4C06-BCCA-2D69915707DA}" presName="FirstChild" presStyleLbl="revTx" presStyleIdx="2" presStyleCnt="6">
        <dgm:presLayoutVars>
          <dgm:chMax val="0"/>
          <dgm:chPref val="0"/>
          <dgm:bulletEnabled val="1"/>
        </dgm:presLayoutVars>
      </dgm:prSet>
      <dgm:spPr/>
    </dgm:pt>
    <dgm:pt modelId="{0342F212-E9C9-4BD7-BDA6-BBDA0001B100}" type="pres">
      <dgm:prSet presAssocID="{1E528E55-8125-4C06-BCCA-2D69915707DA}" presName="Parent" presStyleLbl="alignNode1" presStyleIdx="1" presStyleCnt="3">
        <dgm:presLayoutVars>
          <dgm:chMax val="3"/>
          <dgm:chPref val="3"/>
          <dgm:bulletEnabled val="1"/>
        </dgm:presLayoutVars>
      </dgm:prSet>
      <dgm:spPr/>
    </dgm:pt>
    <dgm:pt modelId="{2FCDD0E2-29DB-4605-89DF-4DD90FF032EC}" type="pres">
      <dgm:prSet presAssocID="{1E528E55-8125-4C06-BCCA-2D69915707DA}" presName="Accent" presStyleLbl="parChTrans1D1" presStyleIdx="1" presStyleCnt="3"/>
      <dgm:spPr/>
    </dgm:pt>
    <dgm:pt modelId="{B085FE8E-1513-4967-87EC-3648781E1165}" type="pres">
      <dgm:prSet presAssocID="{1E528E55-8125-4C06-BCCA-2D69915707DA}" presName="Child" presStyleLbl="revTx" presStyleIdx="3" presStyleCnt="6" custScaleY="99394">
        <dgm:presLayoutVars>
          <dgm:chMax val="0"/>
          <dgm:chPref val="0"/>
          <dgm:bulletEnabled val="1"/>
        </dgm:presLayoutVars>
      </dgm:prSet>
      <dgm:spPr/>
    </dgm:pt>
    <dgm:pt modelId="{5F46667B-ACC7-4774-9758-309B03FBF1C4}" type="pres">
      <dgm:prSet presAssocID="{416585AB-764A-43A3-AF4D-66A35AD81A70}" presName="sibTrans" presStyleCnt="0"/>
      <dgm:spPr/>
    </dgm:pt>
    <dgm:pt modelId="{DD9F9BE4-9C27-454D-9096-F225083A378C}" type="pres">
      <dgm:prSet presAssocID="{EC0BAC78-2F5F-4084-BEB7-A8C48BADA063}" presName="composite" presStyleCnt="0"/>
      <dgm:spPr/>
    </dgm:pt>
    <dgm:pt modelId="{E13602B0-2F14-464E-9B68-345BA2197ECD}" type="pres">
      <dgm:prSet presAssocID="{EC0BAC78-2F5F-4084-BEB7-A8C48BADA063}" presName="FirstChild" presStyleLbl="revTx" presStyleIdx="4" presStyleCnt="6">
        <dgm:presLayoutVars>
          <dgm:chMax val="0"/>
          <dgm:chPref val="0"/>
          <dgm:bulletEnabled val="1"/>
        </dgm:presLayoutVars>
      </dgm:prSet>
      <dgm:spPr/>
    </dgm:pt>
    <dgm:pt modelId="{B930A3D5-8D37-4B84-AE83-C194C03CB378}" type="pres">
      <dgm:prSet presAssocID="{EC0BAC78-2F5F-4084-BEB7-A8C48BADA063}" presName="Parent" presStyleLbl="alignNode1" presStyleIdx="2" presStyleCnt="3">
        <dgm:presLayoutVars>
          <dgm:chMax val="3"/>
          <dgm:chPref val="3"/>
          <dgm:bulletEnabled val="1"/>
        </dgm:presLayoutVars>
      </dgm:prSet>
      <dgm:spPr/>
    </dgm:pt>
    <dgm:pt modelId="{1486E782-DE6D-4CC6-86A1-ED6B05C84015}" type="pres">
      <dgm:prSet presAssocID="{EC0BAC78-2F5F-4084-BEB7-A8C48BADA063}" presName="Accent" presStyleLbl="parChTrans1D1" presStyleIdx="2" presStyleCnt="3"/>
      <dgm:spPr/>
    </dgm:pt>
    <dgm:pt modelId="{A5DFEC99-4553-4BA2-A649-BEF32BFE9C75}" type="pres">
      <dgm:prSet presAssocID="{EC0BAC78-2F5F-4084-BEB7-A8C48BADA063}" presName="Child" presStyleLbl="revTx" presStyleIdx="5" presStyleCnt="6">
        <dgm:presLayoutVars>
          <dgm:chMax val="0"/>
          <dgm:chPref val="0"/>
          <dgm:bulletEnabled val="1"/>
        </dgm:presLayoutVars>
      </dgm:prSet>
      <dgm:spPr/>
    </dgm:pt>
  </dgm:ptLst>
  <dgm:cxnLst>
    <dgm:cxn modelId="{BCED2D1C-3DBA-4C68-A0B4-6C9E229C0756}" type="presOf" srcId="{8EEE9ECA-B08A-4DE5-ABE2-C4477F67F88E}" destId="{805A48C0-1201-4C32-884D-3423F754FDD3}" srcOrd="0" destOrd="0" presId="urn:microsoft.com/office/officeart/2011/layout/TabList"/>
    <dgm:cxn modelId="{3F8A9223-64DA-4512-A341-57E76928B6B7}" type="presOf" srcId="{1DEE16D3-B1A2-4191-BCFC-C967F0B5C93F}" destId="{E13602B0-2F14-464E-9B68-345BA2197ECD}" srcOrd="0" destOrd="0" presId="urn:microsoft.com/office/officeart/2011/layout/TabList"/>
    <dgm:cxn modelId="{DBB45D24-6CD1-45AD-9E2C-F7BF2AD437DA}" type="presOf" srcId="{EC0BAC78-2F5F-4084-BEB7-A8C48BADA063}" destId="{B930A3D5-8D37-4B84-AE83-C194C03CB378}" srcOrd="0" destOrd="0" presId="urn:microsoft.com/office/officeart/2011/layout/TabList"/>
    <dgm:cxn modelId="{03958C28-6A4B-45E3-B512-AF0EEE7E2EAE}" srcId="{8B27421A-2CEC-41CC-846E-DC5C8D4E0B7B}" destId="{B8EFD289-CF72-4BF2-B0DF-443717C3A4FC}" srcOrd="0" destOrd="0" parTransId="{371A5D68-4C38-44A7-B383-E3B76CE1D38E}" sibTransId="{47EF27B5-242A-4B5F-AE52-8E176840C3E9}"/>
    <dgm:cxn modelId="{8F4FCA30-CA72-4C6B-A884-10B8CAF4B2A2}" type="presOf" srcId="{6B486A34-E555-4E23-B49F-FB9FF11A0F94}" destId="{B085FE8E-1513-4967-87EC-3648781E1165}" srcOrd="0" destOrd="1" presId="urn:microsoft.com/office/officeart/2011/layout/TabList"/>
    <dgm:cxn modelId="{76C8D834-C27C-4A9C-9E6A-4CB47274EBC0}" srcId="{8B27421A-2CEC-41CC-846E-DC5C8D4E0B7B}" destId="{497737AC-BAAC-4907-B239-572A02F05B3B}" srcOrd="1" destOrd="0" parTransId="{F975F1C8-898E-4B28-B9B5-41817CB00E05}" sibTransId="{E08FA3E7-5B00-4C8F-B33C-FA86B56684BC}"/>
    <dgm:cxn modelId="{60129560-DFF1-47B5-875E-311E87F784AB}" type="presOf" srcId="{B987B9F1-5F16-45D3-850F-A3D3D7CE2AB8}" destId="{A5DFEC99-4553-4BA2-A649-BEF32BFE9C75}" srcOrd="0" destOrd="0" presId="urn:microsoft.com/office/officeart/2011/layout/TabList"/>
    <dgm:cxn modelId="{38C69A63-5F7D-4369-8EA7-486BE857A473}" type="presOf" srcId="{497737AC-BAAC-4907-B239-572A02F05B3B}" destId="{4FD5DB80-17C2-4A1D-851B-DFFFEA6C08B4}" srcOrd="0" destOrd="0" presId="urn:microsoft.com/office/officeart/2011/layout/TabList"/>
    <dgm:cxn modelId="{EC676545-12AD-4517-9D91-524CDC1E5BAB}" type="presOf" srcId="{2AD25DD8-BD76-444C-92D3-3769D704686D}" destId="{B085FE8E-1513-4967-87EC-3648781E1165}" srcOrd="0" destOrd="2" presId="urn:microsoft.com/office/officeart/2011/layout/TabList"/>
    <dgm:cxn modelId="{EF039B6A-7673-4A9D-8DB9-0EE6FD5949B3}" srcId="{EC0BAC78-2F5F-4084-BEB7-A8C48BADA063}" destId="{1DEE16D3-B1A2-4191-BCFC-C967F0B5C93F}" srcOrd="0" destOrd="0" parTransId="{72977AAE-9315-4D24-95CF-D5F2E9908B8D}" sibTransId="{1090ED97-D7B5-49E8-B2BB-B1E89E82760C}"/>
    <dgm:cxn modelId="{D8C3D872-D60B-4F84-B327-CC0D90F64A2D}" type="presOf" srcId="{1E528E55-8125-4C06-BCCA-2D69915707DA}" destId="{0342F212-E9C9-4BD7-BDA6-BBDA0001B100}" srcOrd="0" destOrd="0" presId="urn:microsoft.com/office/officeart/2011/layout/TabList"/>
    <dgm:cxn modelId="{A34DD154-B0D0-45F8-9F30-0D5A68432A1E}" type="presOf" srcId="{B8EFD289-CF72-4BF2-B0DF-443717C3A4FC}" destId="{10205E11-BFA4-4EA4-8813-CB5BB9917C7E}" srcOrd="0" destOrd="0" presId="urn:microsoft.com/office/officeart/2011/layout/TabList"/>
    <dgm:cxn modelId="{0E8A318A-B2B5-4B16-A20A-E25CCA88CB60}" srcId="{EC0BAC78-2F5F-4084-BEB7-A8C48BADA063}" destId="{C816E91E-D6AB-4523-9B46-A98F1F715B36}" srcOrd="2" destOrd="0" parTransId="{F921DF2B-FA5B-4E92-8233-808DE0DE1DDF}" sibTransId="{EC309464-FC46-47A0-9D48-D5F505E82D17}"/>
    <dgm:cxn modelId="{B721DF8B-58B9-414C-B6C8-88A1EEBD0368}" type="presOf" srcId="{65981C44-C6F1-493D-A3EB-AD814F826C18}" destId="{89571365-CE39-4B16-87F7-4BB97111EEBA}" srcOrd="0" destOrd="0" presId="urn:microsoft.com/office/officeart/2011/layout/TabList"/>
    <dgm:cxn modelId="{54857C9C-D3DE-4C19-9E4C-52F156ADDE38}" srcId="{EC0BAC78-2F5F-4084-BEB7-A8C48BADA063}" destId="{B987B9F1-5F16-45D3-850F-A3D3D7CE2AB8}" srcOrd="1" destOrd="0" parTransId="{D3EC1647-390C-4544-BF6B-677CACF19436}" sibTransId="{E481F03D-F67F-487B-9E32-E1188131F38F}"/>
    <dgm:cxn modelId="{34CC069D-3F1D-4C92-9D2D-619DF2941064}" type="presOf" srcId="{CC80A0EF-F0E0-4A8D-8368-ADAB773DB8EE}" destId="{B085FE8E-1513-4967-87EC-3648781E1165}" srcOrd="0" destOrd="0" presId="urn:microsoft.com/office/officeart/2011/layout/TabList"/>
    <dgm:cxn modelId="{5DE52BA1-3504-44E8-931A-139BEA7362E5}" srcId="{1E528E55-8125-4C06-BCCA-2D69915707DA}" destId="{CC80A0EF-F0E0-4A8D-8368-ADAB773DB8EE}" srcOrd="1" destOrd="0" parTransId="{4F1D7AE9-3849-4148-B723-8A39A6AC8163}" sibTransId="{70CAF897-49CE-40CB-9C78-AD42F303D90F}"/>
    <dgm:cxn modelId="{B62834AB-D4D8-4C61-9652-AF65BF883F28}" srcId="{1E528E55-8125-4C06-BCCA-2D69915707DA}" destId="{2AD25DD8-BD76-444C-92D3-3769D704686D}" srcOrd="3" destOrd="0" parTransId="{43744B4F-7800-402D-81A9-C381D52AFEDC}" sibTransId="{17659AB6-6FA2-4D16-ACF7-FE926F42DDEF}"/>
    <dgm:cxn modelId="{7B5C94B3-ECE3-453C-B568-6F201D4DCEF5}" srcId="{1E528E55-8125-4C06-BCCA-2D69915707DA}" destId="{6B486A34-E555-4E23-B49F-FB9FF11A0F94}" srcOrd="2" destOrd="0" parTransId="{8B645BEB-E077-483E-AF3F-765BE8DAF963}" sibTransId="{DA4946BF-7D2A-427B-B6EB-92AD72AE3AA1}"/>
    <dgm:cxn modelId="{575665C4-0406-42C3-8258-EF7BCBC22B1D}" type="presOf" srcId="{C816E91E-D6AB-4523-9B46-A98F1F715B36}" destId="{A5DFEC99-4553-4BA2-A649-BEF32BFE9C75}" srcOrd="0" destOrd="1" presId="urn:microsoft.com/office/officeart/2011/layout/TabList"/>
    <dgm:cxn modelId="{5A516CD3-7E5C-498D-8E2E-B5130FE824E4}" srcId="{65981C44-C6F1-493D-A3EB-AD814F826C18}" destId="{1E528E55-8125-4C06-BCCA-2D69915707DA}" srcOrd="1" destOrd="0" parTransId="{9D3B61FC-AAF0-46D6-8CB4-CAD00FAA8DA7}" sibTransId="{416585AB-764A-43A3-AF4D-66A35AD81A70}"/>
    <dgm:cxn modelId="{17F04BD9-87AB-437C-B56B-8B87E0C250FA}" srcId="{65981C44-C6F1-493D-A3EB-AD814F826C18}" destId="{EC0BAC78-2F5F-4084-BEB7-A8C48BADA063}" srcOrd="2" destOrd="0" parTransId="{AB6318AD-735E-46B8-BC68-C63510C20B25}" sibTransId="{17B5740D-8364-456A-A989-978E8E113C7D}"/>
    <dgm:cxn modelId="{A2E6FEE7-A123-46F0-AB33-E47A49571831}" srcId="{1E528E55-8125-4C06-BCCA-2D69915707DA}" destId="{8EEE9ECA-B08A-4DE5-ABE2-C4477F67F88E}" srcOrd="0" destOrd="0" parTransId="{8B3CD814-126F-4C50-961C-99CFBD1EB703}" sibTransId="{ACF4069F-5617-414C-9DEA-A5125FD7B220}"/>
    <dgm:cxn modelId="{9FB927F8-9CED-4726-A330-66ACB36EB43A}" srcId="{65981C44-C6F1-493D-A3EB-AD814F826C18}" destId="{8B27421A-2CEC-41CC-846E-DC5C8D4E0B7B}" srcOrd="0" destOrd="0" parTransId="{45D1B1FA-1ADC-406C-B2D6-482E20C40F4E}" sibTransId="{0B71D97B-BC2C-4465-95F7-FF397824CD1E}"/>
    <dgm:cxn modelId="{2B75DCF8-AC10-4754-A40E-5FDAA4B43042}" type="presOf" srcId="{8B27421A-2CEC-41CC-846E-DC5C8D4E0B7B}" destId="{B2539AAF-B279-4828-BF42-0922E374738B}" srcOrd="0" destOrd="0" presId="urn:microsoft.com/office/officeart/2011/layout/TabList"/>
    <dgm:cxn modelId="{A1C87CD4-A968-44D2-B0E3-D8453FAA3DEE}" type="presParOf" srcId="{89571365-CE39-4B16-87F7-4BB97111EEBA}" destId="{398D6B45-B692-4439-A541-65B77759544F}" srcOrd="0" destOrd="0" presId="urn:microsoft.com/office/officeart/2011/layout/TabList"/>
    <dgm:cxn modelId="{16C3152F-CD6B-4979-904C-0A2F437B0090}" type="presParOf" srcId="{398D6B45-B692-4439-A541-65B77759544F}" destId="{10205E11-BFA4-4EA4-8813-CB5BB9917C7E}" srcOrd="0" destOrd="0" presId="urn:microsoft.com/office/officeart/2011/layout/TabList"/>
    <dgm:cxn modelId="{0E026E04-86FA-4672-920C-8BA1A4C8798D}" type="presParOf" srcId="{398D6B45-B692-4439-A541-65B77759544F}" destId="{B2539AAF-B279-4828-BF42-0922E374738B}" srcOrd="1" destOrd="0" presId="urn:microsoft.com/office/officeart/2011/layout/TabList"/>
    <dgm:cxn modelId="{B6FD9744-A907-41FE-B619-363B6D8F2DED}" type="presParOf" srcId="{398D6B45-B692-4439-A541-65B77759544F}" destId="{8F41724A-E0BC-4FBF-B0C1-BE7B448408C8}" srcOrd="2" destOrd="0" presId="urn:microsoft.com/office/officeart/2011/layout/TabList"/>
    <dgm:cxn modelId="{415D061C-C5A3-4F1D-8251-AE54B7D3EB27}" type="presParOf" srcId="{89571365-CE39-4B16-87F7-4BB97111EEBA}" destId="{4FD5DB80-17C2-4A1D-851B-DFFFEA6C08B4}" srcOrd="1" destOrd="0" presId="urn:microsoft.com/office/officeart/2011/layout/TabList"/>
    <dgm:cxn modelId="{5E44467F-9CCE-4C5B-972B-5835341AEC07}" type="presParOf" srcId="{89571365-CE39-4B16-87F7-4BB97111EEBA}" destId="{C452AB13-4832-4730-9919-92986A7F68CA}" srcOrd="2" destOrd="0" presId="urn:microsoft.com/office/officeart/2011/layout/TabList"/>
    <dgm:cxn modelId="{D7EBE220-A617-4771-847B-808AEC04676B}" type="presParOf" srcId="{89571365-CE39-4B16-87F7-4BB97111EEBA}" destId="{FBF964E6-0607-49F2-B316-1426719D57C8}" srcOrd="3" destOrd="0" presId="urn:microsoft.com/office/officeart/2011/layout/TabList"/>
    <dgm:cxn modelId="{3524981E-C4F3-4F33-821D-2370379BDCF7}" type="presParOf" srcId="{FBF964E6-0607-49F2-B316-1426719D57C8}" destId="{805A48C0-1201-4C32-884D-3423F754FDD3}" srcOrd="0" destOrd="0" presId="urn:microsoft.com/office/officeart/2011/layout/TabList"/>
    <dgm:cxn modelId="{EAAF82F0-3552-467E-9240-091F5BBCB8DE}" type="presParOf" srcId="{FBF964E6-0607-49F2-B316-1426719D57C8}" destId="{0342F212-E9C9-4BD7-BDA6-BBDA0001B100}" srcOrd="1" destOrd="0" presId="urn:microsoft.com/office/officeart/2011/layout/TabList"/>
    <dgm:cxn modelId="{BACA8281-86E8-4A92-B3AC-A4BF1451A06B}" type="presParOf" srcId="{FBF964E6-0607-49F2-B316-1426719D57C8}" destId="{2FCDD0E2-29DB-4605-89DF-4DD90FF032EC}" srcOrd="2" destOrd="0" presId="urn:microsoft.com/office/officeart/2011/layout/TabList"/>
    <dgm:cxn modelId="{2EA19453-F7EE-44B4-94A1-711CF6E028B8}" type="presParOf" srcId="{89571365-CE39-4B16-87F7-4BB97111EEBA}" destId="{B085FE8E-1513-4967-87EC-3648781E1165}" srcOrd="4" destOrd="0" presId="urn:microsoft.com/office/officeart/2011/layout/TabList"/>
    <dgm:cxn modelId="{3FFF1BA8-F897-4E10-9256-9445C03E719B}" type="presParOf" srcId="{89571365-CE39-4B16-87F7-4BB97111EEBA}" destId="{5F46667B-ACC7-4774-9758-309B03FBF1C4}" srcOrd="5" destOrd="0" presId="urn:microsoft.com/office/officeart/2011/layout/TabList"/>
    <dgm:cxn modelId="{46EDAEC1-7133-47DB-95D4-615A87D9C1F4}" type="presParOf" srcId="{89571365-CE39-4B16-87F7-4BB97111EEBA}" destId="{DD9F9BE4-9C27-454D-9096-F225083A378C}" srcOrd="6" destOrd="0" presId="urn:microsoft.com/office/officeart/2011/layout/TabList"/>
    <dgm:cxn modelId="{1930E64B-CB4A-4A4C-935C-2DEEC75B6D0F}" type="presParOf" srcId="{DD9F9BE4-9C27-454D-9096-F225083A378C}" destId="{E13602B0-2F14-464E-9B68-345BA2197ECD}" srcOrd="0" destOrd="0" presId="urn:microsoft.com/office/officeart/2011/layout/TabList"/>
    <dgm:cxn modelId="{08F3E8B3-C25C-4868-8B9C-C294E07C53F4}" type="presParOf" srcId="{DD9F9BE4-9C27-454D-9096-F225083A378C}" destId="{B930A3D5-8D37-4B84-AE83-C194C03CB378}" srcOrd="1" destOrd="0" presId="urn:microsoft.com/office/officeart/2011/layout/TabList"/>
    <dgm:cxn modelId="{D9D93034-B1F6-4EE5-A8C3-4B7A4F6121F9}" type="presParOf" srcId="{DD9F9BE4-9C27-454D-9096-F225083A378C}" destId="{1486E782-DE6D-4CC6-86A1-ED6B05C84015}" srcOrd="2" destOrd="0" presId="urn:microsoft.com/office/officeart/2011/layout/TabList"/>
    <dgm:cxn modelId="{C0187444-89DF-4B95-A326-EEC746CD6F17}" type="presParOf" srcId="{89571365-CE39-4B16-87F7-4BB97111EEBA}" destId="{A5DFEC99-4553-4BA2-A649-BEF32BFE9C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FD75A03-3C73-4FF5-8C7C-06D4F614FEAC}" type="doc">
      <dgm:prSet loTypeId="urn:microsoft.com/office/officeart/2008/layout/HorizontalMultiLevelHierarchy" loCatId="hierarchy" qsTypeId="urn:microsoft.com/office/officeart/2005/8/quickstyle/simple2" qsCatId="simple" csTypeId="urn:microsoft.com/office/officeart/2005/8/colors/accent0_1" csCatId="mainScheme" phldr="1"/>
      <dgm:spPr/>
      <dgm:t>
        <a:bodyPr/>
        <a:lstStyle/>
        <a:p>
          <a:endParaRPr lang="en-HK"/>
        </a:p>
      </dgm:t>
    </dgm:pt>
    <dgm:pt modelId="{9761A332-9A26-44BB-AEF5-82BA16780CF0}">
      <dgm:prSet phldrT="[Text]" custT="1"/>
      <dgm:spPr/>
      <dgm:t>
        <a:bodyPr/>
        <a:lstStyle/>
        <a:p>
          <a:r>
            <a:rPr lang="en-HK" sz="2000" dirty="0"/>
            <a:t>Techniques</a:t>
          </a:r>
        </a:p>
      </dgm:t>
    </dgm:pt>
    <dgm:pt modelId="{BB7F6D5A-0EA6-41DE-A33E-E476E3DEC287}" type="parTrans" cxnId="{D6462D26-C96D-4D70-8FE4-5F2744C5F5DF}">
      <dgm:prSet/>
      <dgm:spPr/>
      <dgm:t>
        <a:bodyPr/>
        <a:lstStyle/>
        <a:p>
          <a:endParaRPr lang="en-HK" sz="2000"/>
        </a:p>
      </dgm:t>
    </dgm:pt>
    <dgm:pt modelId="{0162802A-DEB2-4765-B96B-8CE66614A144}" type="sibTrans" cxnId="{D6462D26-C96D-4D70-8FE4-5F2744C5F5DF}">
      <dgm:prSet/>
      <dgm:spPr/>
      <dgm:t>
        <a:bodyPr/>
        <a:lstStyle/>
        <a:p>
          <a:endParaRPr lang="en-HK" sz="2000"/>
        </a:p>
      </dgm:t>
    </dgm:pt>
    <dgm:pt modelId="{60C46368-CBC2-4B66-BD83-AC6C8DB7AFAE}">
      <dgm:prSet phldrT="[Text]" custT="1"/>
      <dgm:spPr/>
      <dgm:t>
        <a:bodyPr/>
        <a:lstStyle/>
        <a:p>
          <a:r>
            <a:rPr lang="en-HK" sz="2000" dirty="0"/>
            <a:t>Supervised Learning</a:t>
          </a:r>
        </a:p>
      </dgm:t>
    </dgm:pt>
    <dgm:pt modelId="{1A1D25FB-7728-41D9-A693-F63D01D82FC0}" type="parTrans" cxnId="{93CC856E-2B9C-42DD-9CC4-1B93AD54FDC2}">
      <dgm:prSet/>
      <dgm:spPr/>
      <dgm:t>
        <a:bodyPr/>
        <a:lstStyle/>
        <a:p>
          <a:endParaRPr lang="en-HK" sz="2000"/>
        </a:p>
      </dgm:t>
    </dgm:pt>
    <dgm:pt modelId="{1AC3D59E-C2C6-48CB-B377-BD01ECF62E73}" type="sibTrans" cxnId="{93CC856E-2B9C-42DD-9CC4-1B93AD54FDC2}">
      <dgm:prSet/>
      <dgm:spPr/>
      <dgm:t>
        <a:bodyPr/>
        <a:lstStyle/>
        <a:p>
          <a:endParaRPr lang="en-HK" sz="2000"/>
        </a:p>
      </dgm:t>
    </dgm:pt>
    <dgm:pt modelId="{2D366FD5-F1A4-4DF7-8632-A6BFE0AE6C3C}">
      <dgm:prSet phldrT="[Text]" custT="1"/>
      <dgm:spPr/>
      <dgm:t>
        <a:bodyPr/>
        <a:lstStyle/>
        <a:p>
          <a:r>
            <a:rPr lang="en-HK" sz="2000" dirty="0"/>
            <a:t>Un-supervised Learning</a:t>
          </a:r>
        </a:p>
      </dgm:t>
    </dgm:pt>
    <dgm:pt modelId="{EC2C03B7-5D48-45E4-BA3F-4B4959F67CAC}" type="parTrans" cxnId="{D3C96027-21EF-49AB-A9ED-341F450287C4}">
      <dgm:prSet/>
      <dgm:spPr/>
      <dgm:t>
        <a:bodyPr/>
        <a:lstStyle/>
        <a:p>
          <a:endParaRPr lang="en-HK" sz="2000"/>
        </a:p>
      </dgm:t>
    </dgm:pt>
    <dgm:pt modelId="{7EC98AE3-16A9-4EF1-9884-6295D718CF74}" type="sibTrans" cxnId="{D3C96027-21EF-49AB-A9ED-341F450287C4}">
      <dgm:prSet/>
      <dgm:spPr/>
      <dgm:t>
        <a:bodyPr/>
        <a:lstStyle/>
        <a:p>
          <a:endParaRPr lang="en-HK" sz="2000"/>
        </a:p>
      </dgm:t>
    </dgm:pt>
    <dgm:pt modelId="{DE7B1B28-3420-4AA9-AFAD-B8069B14FEB3}">
      <dgm:prSet phldrT="[Text]" custT="1"/>
      <dgm:spPr/>
      <dgm:t>
        <a:bodyPr/>
        <a:lstStyle/>
        <a:p>
          <a:r>
            <a:rPr lang="en-HK" sz="2000" dirty="0"/>
            <a:t>Semi-supervised Learning</a:t>
          </a:r>
        </a:p>
      </dgm:t>
    </dgm:pt>
    <dgm:pt modelId="{91DED27C-79B8-4C2B-8B59-B657A87AC573}" type="parTrans" cxnId="{3486DBD3-500D-45D1-A12B-A995883A160B}">
      <dgm:prSet/>
      <dgm:spPr/>
      <dgm:t>
        <a:bodyPr/>
        <a:lstStyle/>
        <a:p>
          <a:endParaRPr lang="en-HK"/>
        </a:p>
      </dgm:t>
    </dgm:pt>
    <dgm:pt modelId="{D9F29C69-E211-481E-98FF-296E49F0ABA1}" type="sibTrans" cxnId="{3486DBD3-500D-45D1-A12B-A995883A160B}">
      <dgm:prSet/>
      <dgm:spPr/>
    </dgm:pt>
    <dgm:pt modelId="{B486B528-06C2-4E3D-8D81-F4206E445445}">
      <dgm:prSet phldrT="[Text]" custT="1"/>
      <dgm:spPr/>
      <dgm:t>
        <a:bodyPr/>
        <a:lstStyle/>
        <a:p>
          <a:r>
            <a:rPr lang="en-HK" sz="2000" dirty="0"/>
            <a:t>Reinforcement Learning</a:t>
          </a:r>
        </a:p>
      </dgm:t>
    </dgm:pt>
    <dgm:pt modelId="{9E45EECB-1B22-4713-9C34-829E883AE39D}" type="parTrans" cxnId="{24EA35E5-4338-4269-9E9E-0B6F82D2125C}">
      <dgm:prSet/>
      <dgm:spPr/>
      <dgm:t>
        <a:bodyPr/>
        <a:lstStyle/>
        <a:p>
          <a:endParaRPr lang="en-HK"/>
        </a:p>
      </dgm:t>
    </dgm:pt>
    <dgm:pt modelId="{ECBD6057-CE0F-4C3B-AA70-D4A66C4493A7}" type="sibTrans" cxnId="{24EA35E5-4338-4269-9E9E-0B6F82D2125C}">
      <dgm:prSet/>
      <dgm:spPr/>
    </dgm:pt>
    <dgm:pt modelId="{3C09C04A-84C8-4F6D-8A6A-0879005A662D}" type="pres">
      <dgm:prSet presAssocID="{DFD75A03-3C73-4FF5-8C7C-06D4F614FEAC}" presName="Name0" presStyleCnt="0">
        <dgm:presLayoutVars>
          <dgm:chPref val="1"/>
          <dgm:dir/>
          <dgm:animOne val="branch"/>
          <dgm:animLvl val="lvl"/>
          <dgm:resizeHandles val="exact"/>
        </dgm:presLayoutVars>
      </dgm:prSet>
      <dgm:spPr/>
    </dgm:pt>
    <dgm:pt modelId="{4984ECD5-C555-4693-A97B-B6211CADB019}" type="pres">
      <dgm:prSet presAssocID="{9761A332-9A26-44BB-AEF5-82BA16780CF0}" presName="root1" presStyleCnt="0"/>
      <dgm:spPr/>
    </dgm:pt>
    <dgm:pt modelId="{109BC459-677C-4E98-A040-22A83F903B67}" type="pres">
      <dgm:prSet presAssocID="{9761A332-9A26-44BB-AEF5-82BA16780CF0}" presName="LevelOneTextNode" presStyleLbl="node0" presStyleIdx="0" presStyleCnt="1">
        <dgm:presLayoutVars>
          <dgm:chPref val="3"/>
        </dgm:presLayoutVars>
      </dgm:prSet>
      <dgm:spPr/>
    </dgm:pt>
    <dgm:pt modelId="{F7065A15-83E7-4DD0-9304-29DC2508A9E5}" type="pres">
      <dgm:prSet presAssocID="{9761A332-9A26-44BB-AEF5-82BA16780CF0}" presName="level2hierChild" presStyleCnt="0"/>
      <dgm:spPr/>
    </dgm:pt>
    <dgm:pt modelId="{F6B208AC-5EC7-4764-963F-8DA5EEABBD03}" type="pres">
      <dgm:prSet presAssocID="{1A1D25FB-7728-41D9-A693-F63D01D82FC0}" presName="conn2-1" presStyleLbl="parChTrans1D2" presStyleIdx="0" presStyleCnt="4"/>
      <dgm:spPr/>
    </dgm:pt>
    <dgm:pt modelId="{5DAE3401-BA9F-4980-8C1D-BFDE5BCBDDA4}" type="pres">
      <dgm:prSet presAssocID="{1A1D25FB-7728-41D9-A693-F63D01D82FC0}" presName="connTx" presStyleLbl="parChTrans1D2" presStyleIdx="0" presStyleCnt="4"/>
      <dgm:spPr/>
    </dgm:pt>
    <dgm:pt modelId="{57F7F017-1574-4FEB-8589-059FA7B4765C}" type="pres">
      <dgm:prSet presAssocID="{60C46368-CBC2-4B66-BD83-AC6C8DB7AFAE}" presName="root2" presStyleCnt="0"/>
      <dgm:spPr/>
    </dgm:pt>
    <dgm:pt modelId="{E26C5BA4-626F-46F6-AD31-2F77D060D802}" type="pres">
      <dgm:prSet presAssocID="{60C46368-CBC2-4B66-BD83-AC6C8DB7AFAE}" presName="LevelTwoTextNode" presStyleLbl="node2" presStyleIdx="0" presStyleCnt="4">
        <dgm:presLayoutVars>
          <dgm:chPref val="3"/>
        </dgm:presLayoutVars>
      </dgm:prSet>
      <dgm:spPr/>
    </dgm:pt>
    <dgm:pt modelId="{E86E0744-4048-4F96-BCE5-81CF4784D6D2}" type="pres">
      <dgm:prSet presAssocID="{60C46368-CBC2-4B66-BD83-AC6C8DB7AFAE}" presName="level3hierChild" presStyleCnt="0"/>
      <dgm:spPr/>
    </dgm:pt>
    <dgm:pt modelId="{627F814D-7460-4E41-A6F6-1041CFE4BBD8}" type="pres">
      <dgm:prSet presAssocID="{EC2C03B7-5D48-45E4-BA3F-4B4959F67CAC}" presName="conn2-1" presStyleLbl="parChTrans1D2" presStyleIdx="1" presStyleCnt="4"/>
      <dgm:spPr/>
    </dgm:pt>
    <dgm:pt modelId="{9419417A-D488-45FC-B1FB-C06F2788EBAA}" type="pres">
      <dgm:prSet presAssocID="{EC2C03B7-5D48-45E4-BA3F-4B4959F67CAC}" presName="connTx" presStyleLbl="parChTrans1D2" presStyleIdx="1" presStyleCnt="4"/>
      <dgm:spPr/>
    </dgm:pt>
    <dgm:pt modelId="{E266ABE6-D113-4D2A-AD7A-8713A21AB2B6}" type="pres">
      <dgm:prSet presAssocID="{2D366FD5-F1A4-4DF7-8632-A6BFE0AE6C3C}" presName="root2" presStyleCnt="0"/>
      <dgm:spPr/>
    </dgm:pt>
    <dgm:pt modelId="{F84E81BA-E5A2-4CF8-9181-D285FEA0EC9F}" type="pres">
      <dgm:prSet presAssocID="{2D366FD5-F1A4-4DF7-8632-A6BFE0AE6C3C}" presName="LevelTwoTextNode" presStyleLbl="node2" presStyleIdx="1" presStyleCnt="4">
        <dgm:presLayoutVars>
          <dgm:chPref val="3"/>
        </dgm:presLayoutVars>
      </dgm:prSet>
      <dgm:spPr/>
    </dgm:pt>
    <dgm:pt modelId="{213178A5-4B1E-4D68-8DD0-16302C4E8622}" type="pres">
      <dgm:prSet presAssocID="{2D366FD5-F1A4-4DF7-8632-A6BFE0AE6C3C}" presName="level3hierChild" presStyleCnt="0"/>
      <dgm:spPr/>
    </dgm:pt>
    <dgm:pt modelId="{58F7AC62-7CD2-4CAC-9173-B31ABC0A07D5}" type="pres">
      <dgm:prSet presAssocID="{91DED27C-79B8-4C2B-8B59-B657A87AC573}" presName="conn2-1" presStyleLbl="parChTrans1D2" presStyleIdx="2" presStyleCnt="4"/>
      <dgm:spPr/>
    </dgm:pt>
    <dgm:pt modelId="{2CB841AA-4EA2-45A3-A61A-55CEF888F192}" type="pres">
      <dgm:prSet presAssocID="{91DED27C-79B8-4C2B-8B59-B657A87AC573}" presName="connTx" presStyleLbl="parChTrans1D2" presStyleIdx="2" presStyleCnt="4"/>
      <dgm:spPr/>
    </dgm:pt>
    <dgm:pt modelId="{45621C92-4BD5-4225-AB70-1B1BA11CEB67}" type="pres">
      <dgm:prSet presAssocID="{DE7B1B28-3420-4AA9-AFAD-B8069B14FEB3}" presName="root2" presStyleCnt="0"/>
      <dgm:spPr/>
    </dgm:pt>
    <dgm:pt modelId="{5D5B4B76-58BC-4DE1-B7CA-979B7E03EB1F}" type="pres">
      <dgm:prSet presAssocID="{DE7B1B28-3420-4AA9-AFAD-B8069B14FEB3}" presName="LevelTwoTextNode" presStyleLbl="node2" presStyleIdx="2" presStyleCnt="4">
        <dgm:presLayoutVars>
          <dgm:chPref val="3"/>
        </dgm:presLayoutVars>
      </dgm:prSet>
      <dgm:spPr/>
    </dgm:pt>
    <dgm:pt modelId="{0FD571C6-5837-48D8-9F38-78AE61CC7BD2}" type="pres">
      <dgm:prSet presAssocID="{DE7B1B28-3420-4AA9-AFAD-B8069B14FEB3}" presName="level3hierChild" presStyleCnt="0"/>
      <dgm:spPr/>
    </dgm:pt>
    <dgm:pt modelId="{FA847F01-FA36-4AD3-8578-EE8FD5424130}" type="pres">
      <dgm:prSet presAssocID="{9E45EECB-1B22-4713-9C34-829E883AE39D}" presName="conn2-1" presStyleLbl="parChTrans1D2" presStyleIdx="3" presStyleCnt="4"/>
      <dgm:spPr/>
    </dgm:pt>
    <dgm:pt modelId="{A64083EC-B7C2-4E98-A72A-95C1AD1AD027}" type="pres">
      <dgm:prSet presAssocID="{9E45EECB-1B22-4713-9C34-829E883AE39D}" presName="connTx" presStyleLbl="parChTrans1D2" presStyleIdx="3" presStyleCnt="4"/>
      <dgm:spPr/>
    </dgm:pt>
    <dgm:pt modelId="{FD6B50CF-FDA6-45BF-A29E-379B65209834}" type="pres">
      <dgm:prSet presAssocID="{B486B528-06C2-4E3D-8D81-F4206E445445}" presName="root2" presStyleCnt="0"/>
      <dgm:spPr/>
    </dgm:pt>
    <dgm:pt modelId="{4D9935F0-478B-4AF4-91BE-6341498E2D81}" type="pres">
      <dgm:prSet presAssocID="{B486B528-06C2-4E3D-8D81-F4206E445445}" presName="LevelTwoTextNode" presStyleLbl="node2" presStyleIdx="3" presStyleCnt="4">
        <dgm:presLayoutVars>
          <dgm:chPref val="3"/>
        </dgm:presLayoutVars>
      </dgm:prSet>
      <dgm:spPr/>
    </dgm:pt>
    <dgm:pt modelId="{E9FF9A56-CCBD-48D8-80B3-52DD0877176B}" type="pres">
      <dgm:prSet presAssocID="{B486B528-06C2-4E3D-8D81-F4206E445445}" presName="level3hierChild" presStyleCnt="0"/>
      <dgm:spPr/>
    </dgm:pt>
  </dgm:ptLst>
  <dgm:cxnLst>
    <dgm:cxn modelId="{9A8C0402-13D9-46FB-9BBB-0EDF571210BB}" type="presOf" srcId="{9E45EECB-1B22-4713-9C34-829E883AE39D}" destId="{A64083EC-B7C2-4E98-A72A-95C1AD1AD027}" srcOrd="1" destOrd="0" presId="urn:microsoft.com/office/officeart/2008/layout/HorizontalMultiLevelHierarchy"/>
    <dgm:cxn modelId="{564EFB0D-2F17-4F90-80E9-44B720503FA8}" type="presOf" srcId="{DFD75A03-3C73-4FF5-8C7C-06D4F614FEAC}" destId="{3C09C04A-84C8-4F6D-8A6A-0879005A662D}" srcOrd="0" destOrd="0" presId="urn:microsoft.com/office/officeart/2008/layout/HorizontalMultiLevelHierarchy"/>
    <dgm:cxn modelId="{D6462D26-C96D-4D70-8FE4-5F2744C5F5DF}" srcId="{DFD75A03-3C73-4FF5-8C7C-06D4F614FEAC}" destId="{9761A332-9A26-44BB-AEF5-82BA16780CF0}" srcOrd="0" destOrd="0" parTransId="{BB7F6D5A-0EA6-41DE-A33E-E476E3DEC287}" sibTransId="{0162802A-DEB2-4765-B96B-8CE66614A144}"/>
    <dgm:cxn modelId="{D3C96027-21EF-49AB-A9ED-341F450287C4}" srcId="{9761A332-9A26-44BB-AEF5-82BA16780CF0}" destId="{2D366FD5-F1A4-4DF7-8632-A6BFE0AE6C3C}" srcOrd="1" destOrd="0" parTransId="{EC2C03B7-5D48-45E4-BA3F-4B4959F67CAC}" sibTransId="{7EC98AE3-16A9-4EF1-9884-6295D718CF74}"/>
    <dgm:cxn modelId="{99319033-C91F-4732-95F8-BD059E94410D}" type="presOf" srcId="{91DED27C-79B8-4C2B-8B59-B657A87AC573}" destId="{2CB841AA-4EA2-45A3-A61A-55CEF888F192}" srcOrd="1" destOrd="0" presId="urn:microsoft.com/office/officeart/2008/layout/HorizontalMultiLevelHierarchy"/>
    <dgm:cxn modelId="{4DCBDD5E-921A-4645-BC6D-578CC69C859C}" type="presOf" srcId="{9E45EECB-1B22-4713-9C34-829E883AE39D}" destId="{FA847F01-FA36-4AD3-8578-EE8FD5424130}" srcOrd="0" destOrd="0" presId="urn:microsoft.com/office/officeart/2008/layout/HorizontalMultiLevelHierarchy"/>
    <dgm:cxn modelId="{B494A147-A25D-4384-BBEB-5A5F90816187}" type="presOf" srcId="{1A1D25FB-7728-41D9-A693-F63D01D82FC0}" destId="{F6B208AC-5EC7-4764-963F-8DA5EEABBD03}" srcOrd="0" destOrd="0" presId="urn:microsoft.com/office/officeart/2008/layout/HorizontalMultiLevelHierarchy"/>
    <dgm:cxn modelId="{7FCF3169-7603-4BF3-93BE-F96DFA428D7E}" type="presOf" srcId="{DE7B1B28-3420-4AA9-AFAD-B8069B14FEB3}" destId="{5D5B4B76-58BC-4DE1-B7CA-979B7E03EB1F}" srcOrd="0" destOrd="0" presId="urn:microsoft.com/office/officeart/2008/layout/HorizontalMultiLevelHierarchy"/>
    <dgm:cxn modelId="{93CC856E-2B9C-42DD-9CC4-1B93AD54FDC2}" srcId="{9761A332-9A26-44BB-AEF5-82BA16780CF0}" destId="{60C46368-CBC2-4B66-BD83-AC6C8DB7AFAE}" srcOrd="0" destOrd="0" parTransId="{1A1D25FB-7728-41D9-A693-F63D01D82FC0}" sibTransId="{1AC3D59E-C2C6-48CB-B377-BD01ECF62E73}"/>
    <dgm:cxn modelId="{577BD678-65E8-4AE8-85B8-A503079E2070}" type="presOf" srcId="{1A1D25FB-7728-41D9-A693-F63D01D82FC0}" destId="{5DAE3401-BA9F-4980-8C1D-BFDE5BCBDDA4}" srcOrd="1" destOrd="0" presId="urn:microsoft.com/office/officeart/2008/layout/HorizontalMultiLevelHierarchy"/>
    <dgm:cxn modelId="{92D9BA5A-BF89-4841-92B6-44C79EBC63F2}" type="presOf" srcId="{60C46368-CBC2-4B66-BD83-AC6C8DB7AFAE}" destId="{E26C5BA4-626F-46F6-AD31-2F77D060D802}" srcOrd="0" destOrd="0" presId="urn:microsoft.com/office/officeart/2008/layout/HorizontalMultiLevelHierarchy"/>
    <dgm:cxn modelId="{C48B5B8D-DB68-4AF5-8EF8-F7542B665698}" type="presOf" srcId="{EC2C03B7-5D48-45E4-BA3F-4B4959F67CAC}" destId="{9419417A-D488-45FC-B1FB-C06F2788EBAA}" srcOrd="1" destOrd="0" presId="urn:microsoft.com/office/officeart/2008/layout/HorizontalMultiLevelHierarchy"/>
    <dgm:cxn modelId="{28E34498-5082-424D-8CF8-6102EA6FB080}" type="presOf" srcId="{B486B528-06C2-4E3D-8D81-F4206E445445}" destId="{4D9935F0-478B-4AF4-91BE-6341498E2D81}" srcOrd="0" destOrd="0" presId="urn:microsoft.com/office/officeart/2008/layout/HorizontalMultiLevelHierarchy"/>
    <dgm:cxn modelId="{2100DF9E-1248-40C3-9936-FCEF61EA81DA}" type="presOf" srcId="{91DED27C-79B8-4C2B-8B59-B657A87AC573}" destId="{58F7AC62-7CD2-4CAC-9173-B31ABC0A07D5}" srcOrd="0" destOrd="0" presId="urn:microsoft.com/office/officeart/2008/layout/HorizontalMultiLevelHierarchy"/>
    <dgm:cxn modelId="{699B47B5-833D-4044-9290-8E8A67EB61CB}" type="presOf" srcId="{9761A332-9A26-44BB-AEF5-82BA16780CF0}" destId="{109BC459-677C-4E98-A040-22A83F903B67}" srcOrd="0" destOrd="0" presId="urn:microsoft.com/office/officeart/2008/layout/HorizontalMultiLevelHierarchy"/>
    <dgm:cxn modelId="{1D3DD2B8-718D-4BAA-97B4-C288F58D0B45}" type="presOf" srcId="{EC2C03B7-5D48-45E4-BA3F-4B4959F67CAC}" destId="{627F814D-7460-4E41-A6F6-1041CFE4BBD8}" srcOrd="0" destOrd="0" presId="urn:microsoft.com/office/officeart/2008/layout/HorizontalMultiLevelHierarchy"/>
    <dgm:cxn modelId="{3486DBD3-500D-45D1-A12B-A995883A160B}" srcId="{9761A332-9A26-44BB-AEF5-82BA16780CF0}" destId="{DE7B1B28-3420-4AA9-AFAD-B8069B14FEB3}" srcOrd="2" destOrd="0" parTransId="{91DED27C-79B8-4C2B-8B59-B657A87AC573}" sibTransId="{D9F29C69-E211-481E-98FF-296E49F0ABA1}"/>
    <dgm:cxn modelId="{24EA35E5-4338-4269-9E9E-0B6F82D2125C}" srcId="{9761A332-9A26-44BB-AEF5-82BA16780CF0}" destId="{B486B528-06C2-4E3D-8D81-F4206E445445}" srcOrd="3" destOrd="0" parTransId="{9E45EECB-1B22-4713-9C34-829E883AE39D}" sibTransId="{ECBD6057-CE0F-4C3B-AA70-D4A66C4493A7}"/>
    <dgm:cxn modelId="{842AA9E9-B3A8-40A0-834A-FE819FDB6A73}" type="presOf" srcId="{2D366FD5-F1A4-4DF7-8632-A6BFE0AE6C3C}" destId="{F84E81BA-E5A2-4CF8-9181-D285FEA0EC9F}" srcOrd="0" destOrd="0" presId="urn:microsoft.com/office/officeart/2008/layout/HorizontalMultiLevelHierarchy"/>
    <dgm:cxn modelId="{951ACDF3-F480-4BF1-95F5-BBC9CAC13852}" type="presParOf" srcId="{3C09C04A-84C8-4F6D-8A6A-0879005A662D}" destId="{4984ECD5-C555-4693-A97B-B6211CADB019}" srcOrd="0" destOrd="0" presId="urn:microsoft.com/office/officeart/2008/layout/HorizontalMultiLevelHierarchy"/>
    <dgm:cxn modelId="{86CDDCC5-9494-4D71-95FA-181E4C7DF7E8}" type="presParOf" srcId="{4984ECD5-C555-4693-A97B-B6211CADB019}" destId="{109BC459-677C-4E98-A040-22A83F903B67}" srcOrd="0" destOrd="0" presId="urn:microsoft.com/office/officeart/2008/layout/HorizontalMultiLevelHierarchy"/>
    <dgm:cxn modelId="{0EE410CE-3D82-429B-A2B5-15234F8B0A44}" type="presParOf" srcId="{4984ECD5-C555-4693-A97B-B6211CADB019}" destId="{F7065A15-83E7-4DD0-9304-29DC2508A9E5}" srcOrd="1" destOrd="0" presId="urn:microsoft.com/office/officeart/2008/layout/HorizontalMultiLevelHierarchy"/>
    <dgm:cxn modelId="{DDE51E8C-151B-4546-9F76-2F0CDB13A074}" type="presParOf" srcId="{F7065A15-83E7-4DD0-9304-29DC2508A9E5}" destId="{F6B208AC-5EC7-4764-963F-8DA5EEABBD03}" srcOrd="0" destOrd="0" presId="urn:microsoft.com/office/officeart/2008/layout/HorizontalMultiLevelHierarchy"/>
    <dgm:cxn modelId="{F60849F8-3F69-4789-A68F-99C10DC1669E}" type="presParOf" srcId="{F6B208AC-5EC7-4764-963F-8DA5EEABBD03}" destId="{5DAE3401-BA9F-4980-8C1D-BFDE5BCBDDA4}" srcOrd="0" destOrd="0" presId="urn:microsoft.com/office/officeart/2008/layout/HorizontalMultiLevelHierarchy"/>
    <dgm:cxn modelId="{6483986C-1AC6-498F-ABF2-E47482D72407}" type="presParOf" srcId="{F7065A15-83E7-4DD0-9304-29DC2508A9E5}" destId="{57F7F017-1574-4FEB-8589-059FA7B4765C}" srcOrd="1" destOrd="0" presId="urn:microsoft.com/office/officeart/2008/layout/HorizontalMultiLevelHierarchy"/>
    <dgm:cxn modelId="{D73D10E3-D372-4779-BD27-F5503840DA49}" type="presParOf" srcId="{57F7F017-1574-4FEB-8589-059FA7B4765C}" destId="{E26C5BA4-626F-46F6-AD31-2F77D060D802}" srcOrd="0" destOrd="0" presId="urn:microsoft.com/office/officeart/2008/layout/HorizontalMultiLevelHierarchy"/>
    <dgm:cxn modelId="{C827C6BC-31D8-42DE-A316-AA05AB88C1DC}" type="presParOf" srcId="{57F7F017-1574-4FEB-8589-059FA7B4765C}" destId="{E86E0744-4048-4F96-BCE5-81CF4784D6D2}" srcOrd="1" destOrd="0" presId="urn:microsoft.com/office/officeart/2008/layout/HorizontalMultiLevelHierarchy"/>
    <dgm:cxn modelId="{D1E96A1D-21EB-488A-BFDB-4A02386E4D7B}" type="presParOf" srcId="{F7065A15-83E7-4DD0-9304-29DC2508A9E5}" destId="{627F814D-7460-4E41-A6F6-1041CFE4BBD8}" srcOrd="2" destOrd="0" presId="urn:microsoft.com/office/officeart/2008/layout/HorizontalMultiLevelHierarchy"/>
    <dgm:cxn modelId="{F2D78F5A-D50B-4F2D-9F23-57F40EDDDB6C}" type="presParOf" srcId="{627F814D-7460-4E41-A6F6-1041CFE4BBD8}" destId="{9419417A-D488-45FC-B1FB-C06F2788EBAA}" srcOrd="0" destOrd="0" presId="urn:microsoft.com/office/officeart/2008/layout/HorizontalMultiLevelHierarchy"/>
    <dgm:cxn modelId="{F58528F1-59F2-4D11-8F46-FEB69E4CFBB5}" type="presParOf" srcId="{F7065A15-83E7-4DD0-9304-29DC2508A9E5}" destId="{E266ABE6-D113-4D2A-AD7A-8713A21AB2B6}" srcOrd="3" destOrd="0" presId="urn:microsoft.com/office/officeart/2008/layout/HorizontalMultiLevelHierarchy"/>
    <dgm:cxn modelId="{A8A3222F-BB6B-47A7-A54F-4F47E1518397}" type="presParOf" srcId="{E266ABE6-D113-4D2A-AD7A-8713A21AB2B6}" destId="{F84E81BA-E5A2-4CF8-9181-D285FEA0EC9F}" srcOrd="0" destOrd="0" presId="urn:microsoft.com/office/officeart/2008/layout/HorizontalMultiLevelHierarchy"/>
    <dgm:cxn modelId="{A2903679-77F6-4F72-99C1-4E7177B501BF}" type="presParOf" srcId="{E266ABE6-D113-4D2A-AD7A-8713A21AB2B6}" destId="{213178A5-4B1E-4D68-8DD0-16302C4E8622}" srcOrd="1" destOrd="0" presId="urn:microsoft.com/office/officeart/2008/layout/HorizontalMultiLevelHierarchy"/>
    <dgm:cxn modelId="{832AF297-9D63-4BBA-B7A7-38AFCE50DC2D}" type="presParOf" srcId="{F7065A15-83E7-4DD0-9304-29DC2508A9E5}" destId="{58F7AC62-7CD2-4CAC-9173-B31ABC0A07D5}" srcOrd="4" destOrd="0" presId="urn:microsoft.com/office/officeart/2008/layout/HorizontalMultiLevelHierarchy"/>
    <dgm:cxn modelId="{D8F657D6-5C05-46B6-8F41-8B45A74C6062}" type="presParOf" srcId="{58F7AC62-7CD2-4CAC-9173-B31ABC0A07D5}" destId="{2CB841AA-4EA2-45A3-A61A-55CEF888F192}" srcOrd="0" destOrd="0" presId="urn:microsoft.com/office/officeart/2008/layout/HorizontalMultiLevelHierarchy"/>
    <dgm:cxn modelId="{FC01C828-5AD7-41C1-9AAF-A60B5E525543}" type="presParOf" srcId="{F7065A15-83E7-4DD0-9304-29DC2508A9E5}" destId="{45621C92-4BD5-4225-AB70-1B1BA11CEB67}" srcOrd="5" destOrd="0" presId="urn:microsoft.com/office/officeart/2008/layout/HorizontalMultiLevelHierarchy"/>
    <dgm:cxn modelId="{245C6204-548D-459F-BEF5-143C363CD0DF}" type="presParOf" srcId="{45621C92-4BD5-4225-AB70-1B1BA11CEB67}" destId="{5D5B4B76-58BC-4DE1-B7CA-979B7E03EB1F}" srcOrd="0" destOrd="0" presId="urn:microsoft.com/office/officeart/2008/layout/HorizontalMultiLevelHierarchy"/>
    <dgm:cxn modelId="{114E6688-EBEF-4D4A-AAC4-EECA7AFF1DC7}" type="presParOf" srcId="{45621C92-4BD5-4225-AB70-1B1BA11CEB67}" destId="{0FD571C6-5837-48D8-9F38-78AE61CC7BD2}" srcOrd="1" destOrd="0" presId="urn:microsoft.com/office/officeart/2008/layout/HorizontalMultiLevelHierarchy"/>
    <dgm:cxn modelId="{E1A94920-BBB2-4EF1-AD5A-88B7B31A1871}" type="presParOf" srcId="{F7065A15-83E7-4DD0-9304-29DC2508A9E5}" destId="{FA847F01-FA36-4AD3-8578-EE8FD5424130}" srcOrd="6" destOrd="0" presId="urn:microsoft.com/office/officeart/2008/layout/HorizontalMultiLevelHierarchy"/>
    <dgm:cxn modelId="{CC5A6858-0A44-45BA-9B68-8219BCE4F9C9}" type="presParOf" srcId="{FA847F01-FA36-4AD3-8578-EE8FD5424130}" destId="{A64083EC-B7C2-4E98-A72A-95C1AD1AD027}" srcOrd="0" destOrd="0" presId="urn:microsoft.com/office/officeart/2008/layout/HorizontalMultiLevelHierarchy"/>
    <dgm:cxn modelId="{C30CDACE-826E-4AF9-93D4-BEDB141E12E6}" type="presParOf" srcId="{F7065A15-83E7-4DD0-9304-29DC2508A9E5}" destId="{FD6B50CF-FDA6-45BF-A29E-379B65209834}" srcOrd="7" destOrd="0" presId="urn:microsoft.com/office/officeart/2008/layout/HorizontalMultiLevelHierarchy"/>
    <dgm:cxn modelId="{450086EE-DC66-4A6B-B755-CAFDC5C25115}" type="presParOf" srcId="{FD6B50CF-FDA6-45BF-A29E-379B65209834}" destId="{4D9935F0-478B-4AF4-91BE-6341498E2D81}" srcOrd="0" destOrd="0" presId="urn:microsoft.com/office/officeart/2008/layout/HorizontalMultiLevelHierarchy"/>
    <dgm:cxn modelId="{D366223B-6129-4742-B24E-785FC46993C5}" type="presParOf" srcId="{FD6B50CF-FDA6-45BF-A29E-379B65209834}" destId="{E9FF9A56-CCBD-48D8-80B3-52DD087717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2CB190-69B7-4137-B862-CDC35E7DA24F}" type="doc">
      <dgm:prSet loTypeId="urn:microsoft.com/office/officeart/2008/layout/HalfCircleOrganizationChart" loCatId="hierarchy" qsTypeId="urn:microsoft.com/office/officeart/2005/8/quickstyle/simple3" qsCatId="simple" csTypeId="urn:microsoft.com/office/officeart/2005/8/colors/colorful3" csCatId="colorful" phldr="1"/>
      <dgm:spPr/>
      <dgm:t>
        <a:bodyPr/>
        <a:lstStyle/>
        <a:p>
          <a:endParaRPr lang="en-GB"/>
        </a:p>
      </dgm:t>
    </dgm:pt>
    <dgm:pt modelId="{EEE6807E-7159-4D7C-8C50-026004ACDB10}">
      <dgm:prSet phldrT="[Text]" custT="1"/>
      <dgm:spPr/>
      <dgm:t>
        <a:bodyPr/>
        <a:lstStyle/>
        <a:p>
          <a:r>
            <a:rPr lang="en-US" sz="2000" dirty="0"/>
            <a:t>Bank Fraud</a:t>
          </a:r>
          <a:endParaRPr lang="en-GB" sz="2000" b="1" dirty="0"/>
        </a:p>
      </dgm:t>
    </dgm:pt>
    <dgm:pt modelId="{EE76B7E8-89BB-41CB-B5AA-2475826C553A}" type="parTrans" cxnId="{72EAEE6B-11AF-4AF5-9D92-5EC09C018DCC}">
      <dgm:prSet/>
      <dgm:spPr/>
      <dgm:t>
        <a:bodyPr/>
        <a:lstStyle/>
        <a:p>
          <a:endParaRPr lang="en-GB" sz="2000"/>
        </a:p>
      </dgm:t>
    </dgm:pt>
    <dgm:pt modelId="{E8E3D886-95F9-4D11-BB87-DA4F5F16D7CC}" type="sibTrans" cxnId="{72EAEE6B-11AF-4AF5-9D92-5EC09C018DCC}">
      <dgm:prSet/>
      <dgm:spPr/>
      <dgm:t>
        <a:bodyPr/>
        <a:lstStyle/>
        <a:p>
          <a:endParaRPr lang="en-GB" sz="2000"/>
        </a:p>
      </dgm:t>
    </dgm:pt>
    <dgm:pt modelId="{4C9087E9-C2BE-4AE0-9DED-42F1937EB228}">
      <dgm:prSet custT="1"/>
      <dgm:spPr/>
      <dgm:t>
        <a:bodyPr/>
        <a:lstStyle/>
        <a:p>
          <a:r>
            <a:rPr lang="en-US" sz="2000"/>
            <a:t>Credit Card Fraud</a:t>
          </a:r>
          <a:endParaRPr lang="en-US" sz="2000" dirty="0"/>
        </a:p>
      </dgm:t>
    </dgm:pt>
    <dgm:pt modelId="{C7C88829-8B22-4498-8FA1-FD4DC58BD193}" type="parTrans" cxnId="{AE965B64-02B2-4865-B7D9-738CC40109CC}">
      <dgm:prSet/>
      <dgm:spPr/>
      <dgm:t>
        <a:bodyPr/>
        <a:lstStyle/>
        <a:p>
          <a:endParaRPr lang="en-GB" sz="2000"/>
        </a:p>
      </dgm:t>
    </dgm:pt>
    <dgm:pt modelId="{1A21A1E5-BEA7-4A69-B738-712C5D4E65DE}" type="sibTrans" cxnId="{AE965B64-02B2-4865-B7D9-738CC40109CC}">
      <dgm:prSet/>
      <dgm:spPr/>
      <dgm:t>
        <a:bodyPr/>
        <a:lstStyle/>
        <a:p>
          <a:endParaRPr lang="en-GB" sz="2000"/>
        </a:p>
      </dgm:t>
    </dgm:pt>
    <dgm:pt modelId="{01A22DC6-B474-4E8D-8891-EC9A8FD6F4B1}">
      <dgm:prSet custT="1"/>
      <dgm:spPr/>
      <dgm:t>
        <a:bodyPr/>
        <a:lstStyle/>
        <a:p>
          <a:r>
            <a:rPr lang="en-US" sz="2000" dirty="0"/>
            <a:t>Mortgage Fraud</a:t>
          </a:r>
        </a:p>
      </dgm:t>
    </dgm:pt>
    <dgm:pt modelId="{EDF9472B-3C9D-4734-A565-291BC02CCB4B}" type="parTrans" cxnId="{CF3BC2C3-1319-4E85-9E9F-62D63DC10AB0}">
      <dgm:prSet/>
      <dgm:spPr/>
      <dgm:t>
        <a:bodyPr/>
        <a:lstStyle/>
        <a:p>
          <a:endParaRPr lang="en-GB" sz="2000"/>
        </a:p>
      </dgm:t>
    </dgm:pt>
    <dgm:pt modelId="{8A64A480-2262-4D20-B1E2-43EAC492C23A}" type="sibTrans" cxnId="{CF3BC2C3-1319-4E85-9E9F-62D63DC10AB0}">
      <dgm:prSet/>
      <dgm:spPr/>
      <dgm:t>
        <a:bodyPr/>
        <a:lstStyle/>
        <a:p>
          <a:endParaRPr lang="en-GB" sz="2000"/>
        </a:p>
      </dgm:t>
    </dgm:pt>
    <dgm:pt modelId="{1F44E848-598D-4E12-B001-E30C56791AB7}">
      <dgm:prSet custT="1"/>
      <dgm:spPr/>
      <dgm:t>
        <a:bodyPr/>
        <a:lstStyle/>
        <a:p>
          <a:r>
            <a:rPr lang="en-US" sz="2000" dirty="0"/>
            <a:t>Money Laundering</a:t>
          </a:r>
        </a:p>
      </dgm:t>
    </dgm:pt>
    <dgm:pt modelId="{90744DC9-795A-490A-93EE-B6837D110725}" type="parTrans" cxnId="{377D6F06-1054-4585-8009-2EFE34AD826E}">
      <dgm:prSet/>
      <dgm:spPr/>
      <dgm:t>
        <a:bodyPr/>
        <a:lstStyle/>
        <a:p>
          <a:endParaRPr lang="en-GB" sz="2000"/>
        </a:p>
      </dgm:t>
    </dgm:pt>
    <dgm:pt modelId="{132093CA-E519-4B31-A834-DF19E5D14B26}" type="sibTrans" cxnId="{377D6F06-1054-4585-8009-2EFE34AD826E}">
      <dgm:prSet/>
      <dgm:spPr/>
      <dgm:t>
        <a:bodyPr/>
        <a:lstStyle/>
        <a:p>
          <a:endParaRPr lang="en-GB" sz="2000"/>
        </a:p>
      </dgm:t>
    </dgm:pt>
    <dgm:pt modelId="{FD8E2B6B-12F8-4B12-8A1F-FC1330833833}">
      <dgm:prSet custT="1"/>
      <dgm:spPr/>
      <dgm:t>
        <a:bodyPr/>
        <a:lstStyle/>
        <a:p>
          <a:r>
            <a:rPr lang="en-US" sz="2000" dirty="0"/>
            <a:t>Corporate Fraud</a:t>
          </a:r>
        </a:p>
      </dgm:t>
    </dgm:pt>
    <dgm:pt modelId="{75720D4B-2087-4227-B6F2-D4AB1CB48625}" type="parTrans" cxnId="{C69A3273-F381-47D4-964F-F0D9AD72E215}">
      <dgm:prSet/>
      <dgm:spPr/>
      <dgm:t>
        <a:bodyPr/>
        <a:lstStyle/>
        <a:p>
          <a:endParaRPr lang="en-GB" sz="2000"/>
        </a:p>
      </dgm:t>
    </dgm:pt>
    <dgm:pt modelId="{388CC94F-BA83-4910-965B-C42BBD7F4F26}" type="sibTrans" cxnId="{C69A3273-F381-47D4-964F-F0D9AD72E215}">
      <dgm:prSet/>
      <dgm:spPr/>
      <dgm:t>
        <a:bodyPr/>
        <a:lstStyle/>
        <a:p>
          <a:endParaRPr lang="en-GB" sz="2000"/>
        </a:p>
      </dgm:t>
    </dgm:pt>
    <dgm:pt modelId="{B24DFBCB-7BEB-4A66-8094-473C1C58DA0F}">
      <dgm:prSet custT="1"/>
      <dgm:spPr/>
      <dgm:t>
        <a:bodyPr/>
        <a:lstStyle/>
        <a:p>
          <a:r>
            <a:rPr lang="en-US" sz="2000" dirty="0"/>
            <a:t>Financial Statement Fraud</a:t>
          </a:r>
        </a:p>
      </dgm:t>
    </dgm:pt>
    <dgm:pt modelId="{DB7A60AB-87C5-4EE1-8E55-841EB36E6B89}" type="parTrans" cxnId="{6D400383-564D-42C2-BAE7-3440B6DECB4B}">
      <dgm:prSet/>
      <dgm:spPr/>
      <dgm:t>
        <a:bodyPr/>
        <a:lstStyle/>
        <a:p>
          <a:endParaRPr lang="en-GB" sz="2000"/>
        </a:p>
      </dgm:t>
    </dgm:pt>
    <dgm:pt modelId="{4ADBD350-C964-483A-98F1-67C94450475A}" type="sibTrans" cxnId="{6D400383-564D-42C2-BAE7-3440B6DECB4B}">
      <dgm:prSet/>
      <dgm:spPr/>
      <dgm:t>
        <a:bodyPr/>
        <a:lstStyle/>
        <a:p>
          <a:endParaRPr lang="en-GB" sz="2000"/>
        </a:p>
      </dgm:t>
    </dgm:pt>
    <dgm:pt modelId="{B5ABD0B3-5030-4DFB-8F16-4CA71060C46C}">
      <dgm:prSet custT="1"/>
      <dgm:spPr/>
      <dgm:t>
        <a:bodyPr/>
        <a:lstStyle/>
        <a:p>
          <a:r>
            <a:rPr lang="en-US" sz="2000" dirty="0"/>
            <a:t>Securities and Commodities Fraud</a:t>
          </a:r>
        </a:p>
      </dgm:t>
    </dgm:pt>
    <dgm:pt modelId="{1A5827B0-592D-4CC7-82C9-973FAE1578BA}" type="parTrans" cxnId="{7A2E7F90-F1ED-4C9C-AFAF-25B15AB25D5A}">
      <dgm:prSet/>
      <dgm:spPr/>
      <dgm:t>
        <a:bodyPr/>
        <a:lstStyle/>
        <a:p>
          <a:endParaRPr lang="en-GB" sz="2000"/>
        </a:p>
      </dgm:t>
    </dgm:pt>
    <dgm:pt modelId="{AC7DFF7E-0353-4CC8-9A21-A41CD2B876A9}" type="sibTrans" cxnId="{7A2E7F90-F1ED-4C9C-AFAF-25B15AB25D5A}">
      <dgm:prSet/>
      <dgm:spPr/>
      <dgm:t>
        <a:bodyPr/>
        <a:lstStyle/>
        <a:p>
          <a:endParaRPr lang="en-GB" sz="2000"/>
        </a:p>
      </dgm:t>
    </dgm:pt>
    <dgm:pt modelId="{A64119D8-5AEC-4991-8F16-5D4E9BD96A1F}">
      <dgm:prSet custT="1"/>
      <dgm:spPr/>
      <dgm:t>
        <a:bodyPr/>
        <a:lstStyle/>
        <a:p>
          <a:r>
            <a:rPr lang="en-US" sz="2000"/>
            <a:t>Insurance Fraud</a:t>
          </a:r>
          <a:endParaRPr lang="en-US" sz="2000" dirty="0"/>
        </a:p>
      </dgm:t>
    </dgm:pt>
    <dgm:pt modelId="{5B283DAD-1883-4E9E-85ED-13B71492A05B}" type="parTrans" cxnId="{F1D68260-8D80-4262-9C47-91B719F41838}">
      <dgm:prSet/>
      <dgm:spPr/>
      <dgm:t>
        <a:bodyPr/>
        <a:lstStyle/>
        <a:p>
          <a:endParaRPr lang="en-GB" sz="2000"/>
        </a:p>
      </dgm:t>
    </dgm:pt>
    <dgm:pt modelId="{B2AAE14C-ADD8-4B2A-8800-C0B0C2F52A91}" type="sibTrans" cxnId="{F1D68260-8D80-4262-9C47-91B719F41838}">
      <dgm:prSet/>
      <dgm:spPr/>
      <dgm:t>
        <a:bodyPr/>
        <a:lstStyle/>
        <a:p>
          <a:endParaRPr lang="en-GB" sz="2000"/>
        </a:p>
      </dgm:t>
    </dgm:pt>
    <dgm:pt modelId="{852025EE-364B-4F3C-8CEA-6E520E8D1861}">
      <dgm:prSet custT="1"/>
      <dgm:spPr/>
      <dgm:t>
        <a:bodyPr/>
        <a:lstStyle/>
        <a:p>
          <a:r>
            <a:rPr lang="en-US" sz="2000" dirty="0"/>
            <a:t>Automobile Insurance Fraud</a:t>
          </a:r>
        </a:p>
      </dgm:t>
    </dgm:pt>
    <dgm:pt modelId="{3C7A2E11-EAA1-4367-A2DD-319E8F1CA51B}" type="parTrans" cxnId="{261CCCF1-43F8-4A1C-B669-70AF6C6DBCD7}">
      <dgm:prSet/>
      <dgm:spPr/>
      <dgm:t>
        <a:bodyPr/>
        <a:lstStyle/>
        <a:p>
          <a:endParaRPr lang="en-GB" sz="2000"/>
        </a:p>
      </dgm:t>
    </dgm:pt>
    <dgm:pt modelId="{9DE846FC-8FB6-4A53-B063-3D10FCE8E637}" type="sibTrans" cxnId="{261CCCF1-43F8-4A1C-B669-70AF6C6DBCD7}">
      <dgm:prSet/>
      <dgm:spPr/>
      <dgm:t>
        <a:bodyPr/>
        <a:lstStyle/>
        <a:p>
          <a:endParaRPr lang="en-GB" sz="2000"/>
        </a:p>
      </dgm:t>
    </dgm:pt>
    <dgm:pt modelId="{16C6E967-093D-4801-BC82-F1CFA613F490}">
      <dgm:prSet custT="1"/>
      <dgm:spPr/>
      <dgm:t>
        <a:bodyPr/>
        <a:lstStyle/>
        <a:p>
          <a:r>
            <a:rPr lang="en-US" sz="2000"/>
            <a:t>Health Care Fraud</a:t>
          </a:r>
          <a:endParaRPr lang="en-US" sz="2000" dirty="0"/>
        </a:p>
      </dgm:t>
    </dgm:pt>
    <dgm:pt modelId="{A457CADD-7DB4-4904-B263-59E5DA1C1674}" type="parTrans" cxnId="{BA0281D7-306D-4C18-A04C-B06D8B2E6BD3}">
      <dgm:prSet/>
      <dgm:spPr/>
      <dgm:t>
        <a:bodyPr/>
        <a:lstStyle/>
        <a:p>
          <a:endParaRPr lang="en-GB" sz="2000"/>
        </a:p>
      </dgm:t>
    </dgm:pt>
    <dgm:pt modelId="{A7C9A244-E0A3-4EED-A81D-55E90077ECCD}" type="sibTrans" cxnId="{BA0281D7-306D-4C18-A04C-B06D8B2E6BD3}">
      <dgm:prSet/>
      <dgm:spPr/>
      <dgm:t>
        <a:bodyPr/>
        <a:lstStyle/>
        <a:p>
          <a:endParaRPr lang="en-GB" sz="2000"/>
        </a:p>
      </dgm:t>
    </dgm:pt>
    <dgm:pt modelId="{B74F171A-5A91-4A91-8ADC-5BBC3535842C}" type="pres">
      <dgm:prSet presAssocID="{8A2CB190-69B7-4137-B862-CDC35E7DA24F}" presName="Name0" presStyleCnt="0">
        <dgm:presLayoutVars>
          <dgm:orgChart val="1"/>
          <dgm:chPref val="1"/>
          <dgm:dir/>
          <dgm:animOne val="branch"/>
          <dgm:animLvl val="lvl"/>
          <dgm:resizeHandles/>
        </dgm:presLayoutVars>
      </dgm:prSet>
      <dgm:spPr/>
    </dgm:pt>
    <dgm:pt modelId="{363C3B66-EC14-4CCF-840C-01104BB5A847}" type="pres">
      <dgm:prSet presAssocID="{EEE6807E-7159-4D7C-8C50-026004ACDB10}" presName="hierRoot1" presStyleCnt="0">
        <dgm:presLayoutVars>
          <dgm:hierBranch val="init"/>
        </dgm:presLayoutVars>
      </dgm:prSet>
      <dgm:spPr/>
    </dgm:pt>
    <dgm:pt modelId="{09B36B1D-AAB7-4A69-A125-53FED5A6BF5C}" type="pres">
      <dgm:prSet presAssocID="{EEE6807E-7159-4D7C-8C50-026004ACDB10}" presName="rootComposite1" presStyleCnt="0"/>
      <dgm:spPr/>
    </dgm:pt>
    <dgm:pt modelId="{A3152812-BA9C-43C3-91C1-65F287F9608C}" type="pres">
      <dgm:prSet presAssocID="{EEE6807E-7159-4D7C-8C50-026004ACDB10}" presName="rootText1" presStyleLbl="alignAcc1" presStyleIdx="0" presStyleCnt="0">
        <dgm:presLayoutVars>
          <dgm:chPref val="3"/>
        </dgm:presLayoutVars>
      </dgm:prSet>
      <dgm:spPr/>
    </dgm:pt>
    <dgm:pt modelId="{231D3FF7-D41B-4BF5-9EB7-3092298472ED}" type="pres">
      <dgm:prSet presAssocID="{EEE6807E-7159-4D7C-8C50-026004ACDB10}" presName="topArc1" presStyleLbl="parChTrans1D1" presStyleIdx="0" presStyleCnt="20"/>
      <dgm:spPr/>
    </dgm:pt>
    <dgm:pt modelId="{DF235185-C5FE-4BE1-96CC-E4637FBB3723}" type="pres">
      <dgm:prSet presAssocID="{EEE6807E-7159-4D7C-8C50-026004ACDB10}" presName="bottomArc1" presStyleLbl="parChTrans1D1" presStyleIdx="1" presStyleCnt="20"/>
      <dgm:spPr/>
    </dgm:pt>
    <dgm:pt modelId="{5C2E5ECD-4C39-4B5E-8FEB-8778F92F697C}" type="pres">
      <dgm:prSet presAssocID="{EEE6807E-7159-4D7C-8C50-026004ACDB10}" presName="topConnNode1" presStyleLbl="node1" presStyleIdx="0" presStyleCnt="0"/>
      <dgm:spPr/>
    </dgm:pt>
    <dgm:pt modelId="{2AE73996-5D64-4840-9145-C3CBA2B8016A}" type="pres">
      <dgm:prSet presAssocID="{EEE6807E-7159-4D7C-8C50-026004ACDB10}" presName="hierChild2" presStyleCnt="0"/>
      <dgm:spPr/>
    </dgm:pt>
    <dgm:pt modelId="{A94107B5-2CA5-41F6-8056-F68C91B87B64}" type="pres">
      <dgm:prSet presAssocID="{C7C88829-8B22-4498-8FA1-FD4DC58BD193}" presName="Name28" presStyleLbl="parChTrans1D2" presStyleIdx="0" presStyleCnt="7"/>
      <dgm:spPr/>
    </dgm:pt>
    <dgm:pt modelId="{A57E2C4C-D2CE-426A-932E-73FF06D0353E}" type="pres">
      <dgm:prSet presAssocID="{4C9087E9-C2BE-4AE0-9DED-42F1937EB228}" presName="hierRoot2" presStyleCnt="0">
        <dgm:presLayoutVars>
          <dgm:hierBranch val="init"/>
        </dgm:presLayoutVars>
      </dgm:prSet>
      <dgm:spPr/>
    </dgm:pt>
    <dgm:pt modelId="{C45C7019-9271-4942-BB6E-9740141C3724}" type="pres">
      <dgm:prSet presAssocID="{4C9087E9-C2BE-4AE0-9DED-42F1937EB228}" presName="rootComposite2" presStyleCnt="0"/>
      <dgm:spPr/>
    </dgm:pt>
    <dgm:pt modelId="{3C34C7B1-6C86-4179-B13D-0B5777868323}" type="pres">
      <dgm:prSet presAssocID="{4C9087E9-C2BE-4AE0-9DED-42F1937EB228}" presName="rootText2" presStyleLbl="alignAcc1" presStyleIdx="0" presStyleCnt="0">
        <dgm:presLayoutVars>
          <dgm:chPref val="3"/>
        </dgm:presLayoutVars>
      </dgm:prSet>
      <dgm:spPr/>
    </dgm:pt>
    <dgm:pt modelId="{EB5AE488-6C6C-48F4-89F1-08797DC57E6D}" type="pres">
      <dgm:prSet presAssocID="{4C9087E9-C2BE-4AE0-9DED-42F1937EB228}" presName="topArc2" presStyleLbl="parChTrans1D1" presStyleIdx="2" presStyleCnt="20"/>
      <dgm:spPr/>
    </dgm:pt>
    <dgm:pt modelId="{C000EF1F-2E43-408A-8BEE-7D3B82D47FA9}" type="pres">
      <dgm:prSet presAssocID="{4C9087E9-C2BE-4AE0-9DED-42F1937EB228}" presName="bottomArc2" presStyleLbl="parChTrans1D1" presStyleIdx="3" presStyleCnt="20"/>
      <dgm:spPr/>
    </dgm:pt>
    <dgm:pt modelId="{68571148-3227-4C14-8AC5-65A7FA7BA818}" type="pres">
      <dgm:prSet presAssocID="{4C9087E9-C2BE-4AE0-9DED-42F1937EB228}" presName="topConnNode2" presStyleLbl="node2" presStyleIdx="0" presStyleCnt="0"/>
      <dgm:spPr/>
    </dgm:pt>
    <dgm:pt modelId="{4D81D2B8-585C-4F9F-8146-A9AE6C121003}" type="pres">
      <dgm:prSet presAssocID="{4C9087E9-C2BE-4AE0-9DED-42F1937EB228}" presName="hierChild4" presStyleCnt="0"/>
      <dgm:spPr/>
    </dgm:pt>
    <dgm:pt modelId="{A7C542BE-64EC-4C0A-AA25-268522253CCF}" type="pres">
      <dgm:prSet presAssocID="{4C9087E9-C2BE-4AE0-9DED-42F1937EB228}" presName="hierChild5" presStyleCnt="0"/>
      <dgm:spPr/>
    </dgm:pt>
    <dgm:pt modelId="{D0EE5382-4C0E-4C15-A324-C59732410CC5}" type="pres">
      <dgm:prSet presAssocID="{EDF9472B-3C9D-4734-A565-291BC02CCB4B}" presName="Name28" presStyleLbl="parChTrans1D2" presStyleIdx="1" presStyleCnt="7"/>
      <dgm:spPr/>
    </dgm:pt>
    <dgm:pt modelId="{14C87956-AD78-497F-A57F-7E3A14125A98}" type="pres">
      <dgm:prSet presAssocID="{01A22DC6-B474-4E8D-8891-EC9A8FD6F4B1}" presName="hierRoot2" presStyleCnt="0">
        <dgm:presLayoutVars>
          <dgm:hierBranch val="init"/>
        </dgm:presLayoutVars>
      </dgm:prSet>
      <dgm:spPr/>
    </dgm:pt>
    <dgm:pt modelId="{C60DCE97-C81E-49F2-9AF3-B1463C7E85CC}" type="pres">
      <dgm:prSet presAssocID="{01A22DC6-B474-4E8D-8891-EC9A8FD6F4B1}" presName="rootComposite2" presStyleCnt="0"/>
      <dgm:spPr/>
    </dgm:pt>
    <dgm:pt modelId="{CE514D56-0EA2-4E08-B468-FA815D6860E0}" type="pres">
      <dgm:prSet presAssocID="{01A22DC6-B474-4E8D-8891-EC9A8FD6F4B1}" presName="rootText2" presStyleLbl="alignAcc1" presStyleIdx="0" presStyleCnt="0">
        <dgm:presLayoutVars>
          <dgm:chPref val="3"/>
        </dgm:presLayoutVars>
      </dgm:prSet>
      <dgm:spPr/>
    </dgm:pt>
    <dgm:pt modelId="{A214C84D-93D6-4367-B494-31AC118ACEBD}" type="pres">
      <dgm:prSet presAssocID="{01A22DC6-B474-4E8D-8891-EC9A8FD6F4B1}" presName="topArc2" presStyleLbl="parChTrans1D1" presStyleIdx="4" presStyleCnt="20"/>
      <dgm:spPr/>
    </dgm:pt>
    <dgm:pt modelId="{228C3544-084A-4514-8750-3F0A27ADB3DA}" type="pres">
      <dgm:prSet presAssocID="{01A22DC6-B474-4E8D-8891-EC9A8FD6F4B1}" presName="bottomArc2" presStyleLbl="parChTrans1D1" presStyleIdx="5" presStyleCnt="20"/>
      <dgm:spPr/>
    </dgm:pt>
    <dgm:pt modelId="{EF918FEB-2633-46B2-A6D5-D4084A703366}" type="pres">
      <dgm:prSet presAssocID="{01A22DC6-B474-4E8D-8891-EC9A8FD6F4B1}" presName="topConnNode2" presStyleLbl="node2" presStyleIdx="0" presStyleCnt="0"/>
      <dgm:spPr/>
    </dgm:pt>
    <dgm:pt modelId="{A65F2B60-EBB1-4DB9-90C2-52BAC52B9F44}" type="pres">
      <dgm:prSet presAssocID="{01A22DC6-B474-4E8D-8891-EC9A8FD6F4B1}" presName="hierChild4" presStyleCnt="0"/>
      <dgm:spPr/>
    </dgm:pt>
    <dgm:pt modelId="{9C5BBC50-E727-43E5-9893-7B3D945A426D}" type="pres">
      <dgm:prSet presAssocID="{01A22DC6-B474-4E8D-8891-EC9A8FD6F4B1}" presName="hierChild5" presStyleCnt="0"/>
      <dgm:spPr/>
    </dgm:pt>
    <dgm:pt modelId="{2329512F-44D4-458F-A9B7-6923E5DF4572}" type="pres">
      <dgm:prSet presAssocID="{90744DC9-795A-490A-93EE-B6837D110725}" presName="Name28" presStyleLbl="parChTrans1D2" presStyleIdx="2" presStyleCnt="7"/>
      <dgm:spPr/>
    </dgm:pt>
    <dgm:pt modelId="{45D66CB0-4D75-4B8E-8969-9D4207360D28}" type="pres">
      <dgm:prSet presAssocID="{1F44E848-598D-4E12-B001-E30C56791AB7}" presName="hierRoot2" presStyleCnt="0">
        <dgm:presLayoutVars>
          <dgm:hierBranch val="init"/>
        </dgm:presLayoutVars>
      </dgm:prSet>
      <dgm:spPr/>
    </dgm:pt>
    <dgm:pt modelId="{209D0E39-9BA8-43D2-912B-BA3151640C87}" type="pres">
      <dgm:prSet presAssocID="{1F44E848-598D-4E12-B001-E30C56791AB7}" presName="rootComposite2" presStyleCnt="0"/>
      <dgm:spPr/>
    </dgm:pt>
    <dgm:pt modelId="{FC318E3F-560C-46A3-9509-5AC4C6EA5FC1}" type="pres">
      <dgm:prSet presAssocID="{1F44E848-598D-4E12-B001-E30C56791AB7}" presName="rootText2" presStyleLbl="alignAcc1" presStyleIdx="0" presStyleCnt="0" custScaleX="135153" custScaleY="96416">
        <dgm:presLayoutVars>
          <dgm:chPref val="3"/>
        </dgm:presLayoutVars>
      </dgm:prSet>
      <dgm:spPr/>
    </dgm:pt>
    <dgm:pt modelId="{2E7CFB9E-BB13-44BB-88EC-A89A2EC1DB9E}" type="pres">
      <dgm:prSet presAssocID="{1F44E848-598D-4E12-B001-E30C56791AB7}" presName="topArc2" presStyleLbl="parChTrans1D1" presStyleIdx="6" presStyleCnt="20"/>
      <dgm:spPr/>
    </dgm:pt>
    <dgm:pt modelId="{93DFF99B-38FA-4AEC-AD53-E92241617AB5}" type="pres">
      <dgm:prSet presAssocID="{1F44E848-598D-4E12-B001-E30C56791AB7}" presName="bottomArc2" presStyleLbl="parChTrans1D1" presStyleIdx="7" presStyleCnt="20"/>
      <dgm:spPr/>
    </dgm:pt>
    <dgm:pt modelId="{135A8508-DE44-41CC-953A-91B5BCA5F237}" type="pres">
      <dgm:prSet presAssocID="{1F44E848-598D-4E12-B001-E30C56791AB7}" presName="topConnNode2" presStyleLbl="node2" presStyleIdx="0" presStyleCnt="0"/>
      <dgm:spPr/>
    </dgm:pt>
    <dgm:pt modelId="{0EA9B424-DD9C-4F85-9FF7-1999902BC2B2}" type="pres">
      <dgm:prSet presAssocID="{1F44E848-598D-4E12-B001-E30C56791AB7}" presName="hierChild4" presStyleCnt="0"/>
      <dgm:spPr/>
    </dgm:pt>
    <dgm:pt modelId="{8FA667DF-B3DA-44C7-8F77-21FF7F846513}" type="pres">
      <dgm:prSet presAssocID="{1F44E848-598D-4E12-B001-E30C56791AB7}" presName="hierChild5" presStyleCnt="0"/>
      <dgm:spPr/>
    </dgm:pt>
    <dgm:pt modelId="{C2321CDB-6E8D-4BB2-B0C6-E2A77E0423E0}" type="pres">
      <dgm:prSet presAssocID="{EEE6807E-7159-4D7C-8C50-026004ACDB10}" presName="hierChild3" presStyleCnt="0"/>
      <dgm:spPr/>
    </dgm:pt>
    <dgm:pt modelId="{454DD76D-91E9-44E7-85F4-1DDC342DE29B}" type="pres">
      <dgm:prSet presAssocID="{FD8E2B6B-12F8-4B12-8A1F-FC1330833833}" presName="hierRoot1" presStyleCnt="0">
        <dgm:presLayoutVars>
          <dgm:hierBranch val="init"/>
        </dgm:presLayoutVars>
      </dgm:prSet>
      <dgm:spPr/>
    </dgm:pt>
    <dgm:pt modelId="{6E54C052-349F-45DD-819B-B1843DABE693}" type="pres">
      <dgm:prSet presAssocID="{FD8E2B6B-12F8-4B12-8A1F-FC1330833833}" presName="rootComposite1" presStyleCnt="0"/>
      <dgm:spPr/>
    </dgm:pt>
    <dgm:pt modelId="{F6387C22-294C-4058-A61F-0AB240D7AA18}" type="pres">
      <dgm:prSet presAssocID="{FD8E2B6B-12F8-4B12-8A1F-FC1330833833}" presName="rootText1" presStyleLbl="alignAcc1" presStyleIdx="0" presStyleCnt="0" custScaleX="142750" custScaleY="110263">
        <dgm:presLayoutVars>
          <dgm:chPref val="3"/>
        </dgm:presLayoutVars>
      </dgm:prSet>
      <dgm:spPr/>
    </dgm:pt>
    <dgm:pt modelId="{2521C0CC-047C-4CCC-966C-25E99E9597B0}" type="pres">
      <dgm:prSet presAssocID="{FD8E2B6B-12F8-4B12-8A1F-FC1330833833}" presName="topArc1" presStyleLbl="parChTrans1D1" presStyleIdx="8" presStyleCnt="20"/>
      <dgm:spPr/>
    </dgm:pt>
    <dgm:pt modelId="{DA1CE442-34FE-4C1F-8775-04E0EC434C23}" type="pres">
      <dgm:prSet presAssocID="{FD8E2B6B-12F8-4B12-8A1F-FC1330833833}" presName="bottomArc1" presStyleLbl="parChTrans1D1" presStyleIdx="9" presStyleCnt="20"/>
      <dgm:spPr/>
    </dgm:pt>
    <dgm:pt modelId="{5EEC8F0C-D961-449D-9280-5F982E1586C5}" type="pres">
      <dgm:prSet presAssocID="{FD8E2B6B-12F8-4B12-8A1F-FC1330833833}" presName="topConnNode1" presStyleLbl="node1" presStyleIdx="0" presStyleCnt="0"/>
      <dgm:spPr/>
    </dgm:pt>
    <dgm:pt modelId="{2733697A-D2AB-4245-855F-87B2C0305421}" type="pres">
      <dgm:prSet presAssocID="{FD8E2B6B-12F8-4B12-8A1F-FC1330833833}" presName="hierChild2" presStyleCnt="0"/>
      <dgm:spPr/>
    </dgm:pt>
    <dgm:pt modelId="{4132A472-9BAA-4C16-9E35-35DE8BEF1A83}" type="pres">
      <dgm:prSet presAssocID="{DB7A60AB-87C5-4EE1-8E55-841EB36E6B89}" presName="Name28" presStyleLbl="parChTrans1D2" presStyleIdx="3" presStyleCnt="7"/>
      <dgm:spPr/>
    </dgm:pt>
    <dgm:pt modelId="{15B0E112-A4E7-4960-915D-CB102B57AFF4}" type="pres">
      <dgm:prSet presAssocID="{B24DFBCB-7BEB-4A66-8094-473C1C58DA0F}" presName="hierRoot2" presStyleCnt="0">
        <dgm:presLayoutVars>
          <dgm:hierBranch val="init"/>
        </dgm:presLayoutVars>
      </dgm:prSet>
      <dgm:spPr/>
    </dgm:pt>
    <dgm:pt modelId="{3466AFAC-B4C2-46DF-9085-FBE174BD5FFB}" type="pres">
      <dgm:prSet presAssocID="{B24DFBCB-7BEB-4A66-8094-473C1C58DA0F}" presName="rootComposite2" presStyleCnt="0"/>
      <dgm:spPr/>
    </dgm:pt>
    <dgm:pt modelId="{3BED7E1C-9A02-4A47-B85E-9E890E2900ED}" type="pres">
      <dgm:prSet presAssocID="{B24DFBCB-7BEB-4A66-8094-473C1C58DA0F}" presName="rootText2" presStyleLbl="alignAcc1" presStyleIdx="0" presStyleCnt="0" custScaleX="128182" custScaleY="115880">
        <dgm:presLayoutVars>
          <dgm:chPref val="3"/>
        </dgm:presLayoutVars>
      </dgm:prSet>
      <dgm:spPr/>
    </dgm:pt>
    <dgm:pt modelId="{5ADA76AE-BE6E-410C-811F-29DECC70F0FA}" type="pres">
      <dgm:prSet presAssocID="{B24DFBCB-7BEB-4A66-8094-473C1C58DA0F}" presName="topArc2" presStyleLbl="parChTrans1D1" presStyleIdx="10" presStyleCnt="20"/>
      <dgm:spPr/>
    </dgm:pt>
    <dgm:pt modelId="{A93F9504-29AD-4336-8E32-5F39923D1473}" type="pres">
      <dgm:prSet presAssocID="{B24DFBCB-7BEB-4A66-8094-473C1C58DA0F}" presName="bottomArc2" presStyleLbl="parChTrans1D1" presStyleIdx="11" presStyleCnt="20"/>
      <dgm:spPr/>
    </dgm:pt>
    <dgm:pt modelId="{567EC01E-2414-49A5-AD54-13472AB5D1B9}" type="pres">
      <dgm:prSet presAssocID="{B24DFBCB-7BEB-4A66-8094-473C1C58DA0F}" presName="topConnNode2" presStyleLbl="node2" presStyleIdx="0" presStyleCnt="0"/>
      <dgm:spPr/>
    </dgm:pt>
    <dgm:pt modelId="{4D02C223-22B8-4729-A0B1-37E149BE6BB5}" type="pres">
      <dgm:prSet presAssocID="{B24DFBCB-7BEB-4A66-8094-473C1C58DA0F}" presName="hierChild4" presStyleCnt="0"/>
      <dgm:spPr/>
    </dgm:pt>
    <dgm:pt modelId="{52F885CB-CD92-4BCB-8F6A-B39782A2E2D2}" type="pres">
      <dgm:prSet presAssocID="{B24DFBCB-7BEB-4A66-8094-473C1C58DA0F}" presName="hierChild5" presStyleCnt="0"/>
      <dgm:spPr/>
    </dgm:pt>
    <dgm:pt modelId="{31E30434-60D9-4334-9A7E-52837A3CB2C0}" type="pres">
      <dgm:prSet presAssocID="{1A5827B0-592D-4CC7-82C9-973FAE1578BA}" presName="Name28" presStyleLbl="parChTrans1D2" presStyleIdx="4" presStyleCnt="7"/>
      <dgm:spPr/>
    </dgm:pt>
    <dgm:pt modelId="{1B636B22-9D20-4E64-B480-1DCDFAA56F04}" type="pres">
      <dgm:prSet presAssocID="{B5ABD0B3-5030-4DFB-8F16-4CA71060C46C}" presName="hierRoot2" presStyleCnt="0">
        <dgm:presLayoutVars>
          <dgm:hierBranch val="init"/>
        </dgm:presLayoutVars>
      </dgm:prSet>
      <dgm:spPr/>
    </dgm:pt>
    <dgm:pt modelId="{A86A7503-0D09-40E8-9F64-1AA500448B55}" type="pres">
      <dgm:prSet presAssocID="{B5ABD0B3-5030-4DFB-8F16-4CA71060C46C}" presName="rootComposite2" presStyleCnt="0"/>
      <dgm:spPr/>
    </dgm:pt>
    <dgm:pt modelId="{389C8955-9A20-4153-9F06-B7A9191DB870}" type="pres">
      <dgm:prSet presAssocID="{B5ABD0B3-5030-4DFB-8F16-4CA71060C46C}" presName="rootText2" presStyleLbl="alignAcc1" presStyleIdx="0" presStyleCnt="0" custScaleX="145058" custScaleY="147656">
        <dgm:presLayoutVars>
          <dgm:chPref val="3"/>
        </dgm:presLayoutVars>
      </dgm:prSet>
      <dgm:spPr/>
    </dgm:pt>
    <dgm:pt modelId="{E6D47B43-AC82-4DF2-840C-0080D3D6F253}" type="pres">
      <dgm:prSet presAssocID="{B5ABD0B3-5030-4DFB-8F16-4CA71060C46C}" presName="topArc2" presStyleLbl="parChTrans1D1" presStyleIdx="12" presStyleCnt="20"/>
      <dgm:spPr/>
    </dgm:pt>
    <dgm:pt modelId="{6C7C6591-6EC7-4F53-A215-F9903011CCA0}" type="pres">
      <dgm:prSet presAssocID="{B5ABD0B3-5030-4DFB-8F16-4CA71060C46C}" presName="bottomArc2" presStyleLbl="parChTrans1D1" presStyleIdx="13" presStyleCnt="20"/>
      <dgm:spPr/>
    </dgm:pt>
    <dgm:pt modelId="{AEAF83FB-9E9B-48F6-8B3A-39F95E525AD8}" type="pres">
      <dgm:prSet presAssocID="{B5ABD0B3-5030-4DFB-8F16-4CA71060C46C}" presName="topConnNode2" presStyleLbl="node2" presStyleIdx="0" presStyleCnt="0"/>
      <dgm:spPr/>
    </dgm:pt>
    <dgm:pt modelId="{35074BC1-7FC3-4A7F-95A7-B88049ACE473}" type="pres">
      <dgm:prSet presAssocID="{B5ABD0B3-5030-4DFB-8F16-4CA71060C46C}" presName="hierChild4" presStyleCnt="0"/>
      <dgm:spPr/>
    </dgm:pt>
    <dgm:pt modelId="{D8C194BA-C8FC-46B6-8B04-9E92595079F0}" type="pres">
      <dgm:prSet presAssocID="{B5ABD0B3-5030-4DFB-8F16-4CA71060C46C}" presName="hierChild5" presStyleCnt="0"/>
      <dgm:spPr/>
    </dgm:pt>
    <dgm:pt modelId="{4A632FF0-2774-422A-A559-B715A4DA18A7}" type="pres">
      <dgm:prSet presAssocID="{FD8E2B6B-12F8-4B12-8A1F-FC1330833833}" presName="hierChild3" presStyleCnt="0"/>
      <dgm:spPr/>
    </dgm:pt>
    <dgm:pt modelId="{505F26E4-39BB-4DDB-B2CA-BA04F9D9CCAB}" type="pres">
      <dgm:prSet presAssocID="{A64119D8-5AEC-4991-8F16-5D4E9BD96A1F}" presName="hierRoot1" presStyleCnt="0">
        <dgm:presLayoutVars>
          <dgm:hierBranch val="init"/>
        </dgm:presLayoutVars>
      </dgm:prSet>
      <dgm:spPr/>
    </dgm:pt>
    <dgm:pt modelId="{D9E71725-99DF-42AB-8303-FB5C2B4B40F4}" type="pres">
      <dgm:prSet presAssocID="{A64119D8-5AEC-4991-8F16-5D4E9BD96A1F}" presName="rootComposite1" presStyleCnt="0"/>
      <dgm:spPr/>
    </dgm:pt>
    <dgm:pt modelId="{0EB93F4B-C974-4DE4-9EA9-AC68675EF721}" type="pres">
      <dgm:prSet presAssocID="{A64119D8-5AEC-4991-8F16-5D4E9BD96A1F}" presName="rootText1" presStyleLbl="alignAcc1" presStyleIdx="0" presStyleCnt="0">
        <dgm:presLayoutVars>
          <dgm:chPref val="3"/>
        </dgm:presLayoutVars>
      </dgm:prSet>
      <dgm:spPr/>
    </dgm:pt>
    <dgm:pt modelId="{0CEEC3FA-FA3D-4434-84F6-E05EFAAADA24}" type="pres">
      <dgm:prSet presAssocID="{A64119D8-5AEC-4991-8F16-5D4E9BD96A1F}" presName="topArc1" presStyleLbl="parChTrans1D1" presStyleIdx="14" presStyleCnt="20"/>
      <dgm:spPr/>
    </dgm:pt>
    <dgm:pt modelId="{171F73F1-4541-4226-A21D-DD2E1817974B}" type="pres">
      <dgm:prSet presAssocID="{A64119D8-5AEC-4991-8F16-5D4E9BD96A1F}" presName="bottomArc1" presStyleLbl="parChTrans1D1" presStyleIdx="15" presStyleCnt="20"/>
      <dgm:spPr/>
    </dgm:pt>
    <dgm:pt modelId="{C536638B-5CD1-4EA5-A18F-F28834FE3ECC}" type="pres">
      <dgm:prSet presAssocID="{A64119D8-5AEC-4991-8F16-5D4E9BD96A1F}" presName="topConnNode1" presStyleLbl="node1" presStyleIdx="0" presStyleCnt="0"/>
      <dgm:spPr/>
    </dgm:pt>
    <dgm:pt modelId="{796D3F28-FF88-480C-BA56-2EA81EF25FA6}" type="pres">
      <dgm:prSet presAssocID="{A64119D8-5AEC-4991-8F16-5D4E9BD96A1F}" presName="hierChild2" presStyleCnt="0"/>
      <dgm:spPr/>
    </dgm:pt>
    <dgm:pt modelId="{C391AD0C-749A-4A5E-95B8-0B081A3031A6}" type="pres">
      <dgm:prSet presAssocID="{3C7A2E11-EAA1-4367-A2DD-319E8F1CA51B}" presName="Name28" presStyleLbl="parChTrans1D2" presStyleIdx="5" presStyleCnt="7"/>
      <dgm:spPr/>
    </dgm:pt>
    <dgm:pt modelId="{91FDB66D-6263-4BDC-B8E4-297620419E1E}" type="pres">
      <dgm:prSet presAssocID="{852025EE-364B-4F3C-8CEA-6E520E8D1861}" presName="hierRoot2" presStyleCnt="0">
        <dgm:presLayoutVars>
          <dgm:hierBranch val="init"/>
        </dgm:presLayoutVars>
      </dgm:prSet>
      <dgm:spPr/>
    </dgm:pt>
    <dgm:pt modelId="{9EC4CF3F-928C-44AF-A804-3FCBB569FCD8}" type="pres">
      <dgm:prSet presAssocID="{852025EE-364B-4F3C-8CEA-6E520E8D1861}" presName="rootComposite2" presStyleCnt="0"/>
      <dgm:spPr/>
    </dgm:pt>
    <dgm:pt modelId="{EF16EC7C-68F7-4F2D-ADD8-1A6679C80481}" type="pres">
      <dgm:prSet presAssocID="{852025EE-364B-4F3C-8CEA-6E520E8D1861}" presName="rootText2" presStyleLbl="alignAcc1" presStyleIdx="0" presStyleCnt="0" custScaleX="121657" custScaleY="133865">
        <dgm:presLayoutVars>
          <dgm:chPref val="3"/>
        </dgm:presLayoutVars>
      </dgm:prSet>
      <dgm:spPr/>
    </dgm:pt>
    <dgm:pt modelId="{1A60B3AD-D40C-4E0C-919F-2B9F482D515E}" type="pres">
      <dgm:prSet presAssocID="{852025EE-364B-4F3C-8CEA-6E520E8D1861}" presName="topArc2" presStyleLbl="parChTrans1D1" presStyleIdx="16" presStyleCnt="20"/>
      <dgm:spPr/>
    </dgm:pt>
    <dgm:pt modelId="{559E9592-6DBE-4018-BD62-1FE211E4D80F}" type="pres">
      <dgm:prSet presAssocID="{852025EE-364B-4F3C-8CEA-6E520E8D1861}" presName="bottomArc2" presStyleLbl="parChTrans1D1" presStyleIdx="17" presStyleCnt="20"/>
      <dgm:spPr/>
    </dgm:pt>
    <dgm:pt modelId="{90D73358-2227-45B6-B243-3EA49DF066A5}" type="pres">
      <dgm:prSet presAssocID="{852025EE-364B-4F3C-8CEA-6E520E8D1861}" presName="topConnNode2" presStyleLbl="node2" presStyleIdx="0" presStyleCnt="0"/>
      <dgm:spPr/>
    </dgm:pt>
    <dgm:pt modelId="{E402DD25-FA32-4A7E-A4B9-412520894D9D}" type="pres">
      <dgm:prSet presAssocID="{852025EE-364B-4F3C-8CEA-6E520E8D1861}" presName="hierChild4" presStyleCnt="0"/>
      <dgm:spPr/>
    </dgm:pt>
    <dgm:pt modelId="{856A2B9F-F4CF-425B-9425-9863AD5D0F06}" type="pres">
      <dgm:prSet presAssocID="{852025EE-364B-4F3C-8CEA-6E520E8D1861}" presName="hierChild5" presStyleCnt="0"/>
      <dgm:spPr/>
    </dgm:pt>
    <dgm:pt modelId="{84FD425D-A76E-4BAB-BE8A-3B2CEA617B60}" type="pres">
      <dgm:prSet presAssocID="{A457CADD-7DB4-4904-B263-59E5DA1C1674}" presName="Name28" presStyleLbl="parChTrans1D2" presStyleIdx="6" presStyleCnt="7"/>
      <dgm:spPr/>
    </dgm:pt>
    <dgm:pt modelId="{808280BA-65B0-4F3F-BA88-BC0FF8B55982}" type="pres">
      <dgm:prSet presAssocID="{16C6E967-093D-4801-BC82-F1CFA613F490}" presName="hierRoot2" presStyleCnt="0">
        <dgm:presLayoutVars>
          <dgm:hierBranch val="init"/>
        </dgm:presLayoutVars>
      </dgm:prSet>
      <dgm:spPr/>
    </dgm:pt>
    <dgm:pt modelId="{CA98B37D-C77F-458A-B73B-4CACC0AB474E}" type="pres">
      <dgm:prSet presAssocID="{16C6E967-093D-4801-BC82-F1CFA613F490}" presName="rootComposite2" presStyleCnt="0"/>
      <dgm:spPr/>
    </dgm:pt>
    <dgm:pt modelId="{0827CCAC-CFD8-406F-AAE8-1172ACA28A0C}" type="pres">
      <dgm:prSet presAssocID="{16C6E967-093D-4801-BC82-F1CFA613F490}" presName="rootText2" presStyleLbl="alignAcc1" presStyleIdx="0" presStyleCnt="0">
        <dgm:presLayoutVars>
          <dgm:chPref val="3"/>
        </dgm:presLayoutVars>
      </dgm:prSet>
      <dgm:spPr/>
    </dgm:pt>
    <dgm:pt modelId="{69713167-10FF-40A2-8250-A54BDE57195A}" type="pres">
      <dgm:prSet presAssocID="{16C6E967-093D-4801-BC82-F1CFA613F490}" presName="topArc2" presStyleLbl="parChTrans1D1" presStyleIdx="18" presStyleCnt="20"/>
      <dgm:spPr/>
    </dgm:pt>
    <dgm:pt modelId="{6DFFB14F-EDA1-46D7-8E3D-EF978D9AE4D9}" type="pres">
      <dgm:prSet presAssocID="{16C6E967-093D-4801-BC82-F1CFA613F490}" presName="bottomArc2" presStyleLbl="parChTrans1D1" presStyleIdx="19" presStyleCnt="20"/>
      <dgm:spPr/>
    </dgm:pt>
    <dgm:pt modelId="{5F02B03A-BFDC-47D8-A2C2-887AD4F6D3AD}" type="pres">
      <dgm:prSet presAssocID="{16C6E967-093D-4801-BC82-F1CFA613F490}" presName="topConnNode2" presStyleLbl="node2" presStyleIdx="0" presStyleCnt="0"/>
      <dgm:spPr/>
    </dgm:pt>
    <dgm:pt modelId="{DD3421C4-649A-47CF-B63D-3289E8F7A9F7}" type="pres">
      <dgm:prSet presAssocID="{16C6E967-093D-4801-BC82-F1CFA613F490}" presName="hierChild4" presStyleCnt="0"/>
      <dgm:spPr/>
    </dgm:pt>
    <dgm:pt modelId="{35EC7ED4-168D-45BF-84F5-8F6F7890C6A1}" type="pres">
      <dgm:prSet presAssocID="{16C6E967-093D-4801-BC82-F1CFA613F490}" presName="hierChild5" presStyleCnt="0"/>
      <dgm:spPr/>
    </dgm:pt>
    <dgm:pt modelId="{6C3F6672-9AFB-424B-8DB5-8822685188FE}" type="pres">
      <dgm:prSet presAssocID="{A64119D8-5AEC-4991-8F16-5D4E9BD96A1F}" presName="hierChild3" presStyleCnt="0"/>
      <dgm:spPr/>
    </dgm:pt>
  </dgm:ptLst>
  <dgm:cxnLst>
    <dgm:cxn modelId="{C0473800-E349-4826-AA5F-E95AEACFFD88}" type="presOf" srcId="{A64119D8-5AEC-4991-8F16-5D4E9BD96A1F}" destId="{0EB93F4B-C974-4DE4-9EA9-AC68675EF721}" srcOrd="0" destOrd="0" presId="urn:microsoft.com/office/officeart/2008/layout/HalfCircleOrganizationChart"/>
    <dgm:cxn modelId="{377D6F06-1054-4585-8009-2EFE34AD826E}" srcId="{EEE6807E-7159-4D7C-8C50-026004ACDB10}" destId="{1F44E848-598D-4E12-B001-E30C56791AB7}" srcOrd="2" destOrd="0" parTransId="{90744DC9-795A-490A-93EE-B6837D110725}" sibTransId="{132093CA-E519-4B31-A834-DF19E5D14B26}"/>
    <dgm:cxn modelId="{8B2BC406-5ABF-40BC-86D2-E234C4B95179}" type="presOf" srcId="{A64119D8-5AEC-4991-8F16-5D4E9BD96A1F}" destId="{C536638B-5CD1-4EA5-A18F-F28834FE3ECC}" srcOrd="1" destOrd="0" presId="urn:microsoft.com/office/officeart/2008/layout/HalfCircleOrganizationChart"/>
    <dgm:cxn modelId="{5886C613-7173-4B52-BC31-AE10C534C48C}" type="presOf" srcId="{B5ABD0B3-5030-4DFB-8F16-4CA71060C46C}" destId="{AEAF83FB-9E9B-48F6-8B3A-39F95E525AD8}" srcOrd="1" destOrd="0" presId="urn:microsoft.com/office/officeart/2008/layout/HalfCircleOrganizationChart"/>
    <dgm:cxn modelId="{2E1EA327-C3B4-4DB9-8184-4C1C30ADD12F}" type="presOf" srcId="{EEE6807E-7159-4D7C-8C50-026004ACDB10}" destId="{A3152812-BA9C-43C3-91C1-65F287F9608C}" srcOrd="0" destOrd="0" presId="urn:microsoft.com/office/officeart/2008/layout/HalfCircleOrganizationChart"/>
    <dgm:cxn modelId="{D5D2A032-ADC5-418C-977B-7B873CA9BA23}" type="presOf" srcId="{16C6E967-093D-4801-BC82-F1CFA613F490}" destId="{0827CCAC-CFD8-406F-AAE8-1172ACA28A0C}" srcOrd="0" destOrd="0" presId="urn:microsoft.com/office/officeart/2008/layout/HalfCircleOrganizationChart"/>
    <dgm:cxn modelId="{55CB1D35-46B9-414C-BB49-B57DB20F79CD}" type="presOf" srcId="{A457CADD-7DB4-4904-B263-59E5DA1C1674}" destId="{84FD425D-A76E-4BAB-BE8A-3B2CEA617B60}" srcOrd="0" destOrd="0" presId="urn:microsoft.com/office/officeart/2008/layout/HalfCircleOrganizationChart"/>
    <dgm:cxn modelId="{D56D975B-5980-4BFE-AAEF-6F532AF41DF6}" type="presOf" srcId="{8A2CB190-69B7-4137-B862-CDC35E7DA24F}" destId="{B74F171A-5A91-4A91-8ADC-5BBC3535842C}" srcOrd="0" destOrd="0" presId="urn:microsoft.com/office/officeart/2008/layout/HalfCircleOrganizationChart"/>
    <dgm:cxn modelId="{F1D68260-8D80-4262-9C47-91B719F41838}" srcId="{8A2CB190-69B7-4137-B862-CDC35E7DA24F}" destId="{A64119D8-5AEC-4991-8F16-5D4E9BD96A1F}" srcOrd="2" destOrd="0" parTransId="{5B283DAD-1883-4E9E-85ED-13B71492A05B}" sibTransId="{B2AAE14C-ADD8-4B2A-8800-C0B0C2F52A91}"/>
    <dgm:cxn modelId="{B8927B61-87D2-4441-80FC-DD602FCBB352}" type="presOf" srcId="{C7C88829-8B22-4498-8FA1-FD4DC58BD193}" destId="{A94107B5-2CA5-41F6-8056-F68C91B87B64}" srcOrd="0" destOrd="0" presId="urn:microsoft.com/office/officeart/2008/layout/HalfCircleOrganizationChart"/>
    <dgm:cxn modelId="{AE965B64-02B2-4865-B7D9-738CC40109CC}" srcId="{EEE6807E-7159-4D7C-8C50-026004ACDB10}" destId="{4C9087E9-C2BE-4AE0-9DED-42F1937EB228}" srcOrd="0" destOrd="0" parTransId="{C7C88829-8B22-4498-8FA1-FD4DC58BD193}" sibTransId="{1A21A1E5-BEA7-4A69-B738-712C5D4E65DE}"/>
    <dgm:cxn modelId="{72EAEE6B-11AF-4AF5-9D92-5EC09C018DCC}" srcId="{8A2CB190-69B7-4137-B862-CDC35E7DA24F}" destId="{EEE6807E-7159-4D7C-8C50-026004ACDB10}" srcOrd="0" destOrd="0" parTransId="{EE76B7E8-89BB-41CB-B5AA-2475826C553A}" sibTransId="{E8E3D886-95F9-4D11-BB87-DA4F5F16D7CC}"/>
    <dgm:cxn modelId="{6B26DA51-198F-4D37-9892-4B18DD458B20}" type="presOf" srcId="{01A22DC6-B474-4E8D-8891-EC9A8FD6F4B1}" destId="{CE514D56-0EA2-4E08-B468-FA815D6860E0}" srcOrd="0" destOrd="0" presId="urn:microsoft.com/office/officeart/2008/layout/HalfCircleOrganizationChart"/>
    <dgm:cxn modelId="{C69A3273-F381-47D4-964F-F0D9AD72E215}" srcId="{8A2CB190-69B7-4137-B862-CDC35E7DA24F}" destId="{FD8E2B6B-12F8-4B12-8A1F-FC1330833833}" srcOrd="1" destOrd="0" parTransId="{75720D4B-2087-4227-B6F2-D4AB1CB48625}" sibTransId="{388CC94F-BA83-4910-965B-C42BBD7F4F26}"/>
    <dgm:cxn modelId="{8D76D578-76AB-4AD4-9098-55A2370CAF35}" type="presOf" srcId="{4C9087E9-C2BE-4AE0-9DED-42F1937EB228}" destId="{3C34C7B1-6C86-4179-B13D-0B5777868323}" srcOrd="0" destOrd="0" presId="urn:microsoft.com/office/officeart/2008/layout/HalfCircleOrganizationChart"/>
    <dgm:cxn modelId="{6D400383-564D-42C2-BAE7-3440B6DECB4B}" srcId="{FD8E2B6B-12F8-4B12-8A1F-FC1330833833}" destId="{B24DFBCB-7BEB-4A66-8094-473C1C58DA0F}" srcOrd="0" destOrd="0" parTransId="{DB7A60AB-87C5-4EE1-8E55-841EB36E6B89}" sibTransId="{4ADBD350-C964-483A-98F1-67C94450475A}"/>
    <dgm:cxn modelId="{2769E788-EE73-482B-93FE-277C1FFDDB48}" type="presOf" srcId="{852025EE-364B-4F3C-8CEA-6E520E8D1861}" destId="{EF16EC7C-68F7-4F2D-ADD8-1A6679C80481}" srcOrd="0" destOrd="0" presId="urn:microsoft.com/office/officeart/2008/layout/HalfCircleOrganizationChart"/>
    <dgm:cxn modelId="{7A2E7F90-F1ED-4C9C-AFAF-25B15AB25D5A}" srcId="{FD8E2B6B-12F8-4B12-8A1F-FC1330833833}" destId="{B5ABD0B3-5030-4DFB-8F16-4CA71060C46C}" srcOrd="1" destOrd="0" parTransId="{1A5827B0-592D-4CC7-82C9-973FAE1578BA}" sibTransId="{AC7DFF7E-0353-4CC8-9A21-A41CD2B876A9}"/>
    <dgm:cxn modelId="{078D77A1-B3D0-4A3B-A17E-EFC6F6EFFB04}" type="presOf" srcId="{B24DFBCB-7BEB-4A66-8094-473C1C58DA0F}" destId="{567EC01E-2414-49A5-AD54-13472AB5D1B9}" srcOrd="1" destOrd="0" presId="urn:microsoft.com/office/officeart/2008/layout/HalfCircleOrganizationChart"/>
    <dgm:cxn modelId="{F108E1A2-5C48-436D-95D1-9AEC89B64EB3}" type="presOf" srcId="{B5ABD0B3-5030-4DFB-8F16-4CA71060C46C}" destId="{389C8955-9A20-4153-9F06-B7A9191DB870}" srcOrd="0" destOrd="0" presId="urn:microsoft.com/office/officeart/2008/layout/HalfCircleOrganizationChart"/>
    <dgm:cxn modelId="{A42D30A3-8377-4A9A-92A5-A5FE593695F2}" type="presOf" srcId="{1A5827B0-592D-4CC7-82C9-973FAE1578BA}" destId="{31E30434-60D9-4334-9A7E-52837A3CB2C0}" srcOrd="0" destOrd="0" presId="urn:microsoft.com/office/officeart/2008/layout/HalfCircleOrganizationChart"/>
    <dgm:cxn modelId="{79181BA8-CDDE-4ABF-AD25-532C687576FA}" type="presOf" srcId="{DB7A60AB-87C5-4EE1-8E55-841EB36E6B89}" destId="{4132A472-9BAA-4C16-9E35-35DE8BEF1A83}" srcOrd="0" destOrd="0" presId="urn:microsoft.com/office/officeart/2008/layout/HalfCircleOrganizationChart"/>
    <dgm:cxn modelId="{9F4D66B1-4EED-497C-A6AF-DFE1099CC7EA}" type="presOf" srcId="{16C6E967-093D-4801-BC82-F1CFA613F490}" destId="{5F02B03A-BFDC-47D8-A2C2-887AD4F6D3AD}" srcOrd="1" destOrd="0" presId="urn:microsoft.com/office/officeart/2008/layout/HalfCircleOrganizationChart"/>
    <dgm:cxn modelId="{3169CAB4-C4C3-47A7-90B1-4F294677ACBE}" type="presOf" srcId="{90744DC9-795A-490A-93EE-B6837D110725}" destId="{2329512F-44D4-458F-A9B7-6923E5DF4572}" srcOrd="0" destOrd="0" presId="urn:microsoft.com/office/officeart/2008/layout/HalfCircleOrganizationChart"/>
    <dgm:cxn modelId="{53B0FBB5-C598-484B-937B-1A8CBB9809A2}" type="presOf" srcId="{1F44E848-598D-4E12-B001-E30C56791AB7}" destId="{135A8508-DE44-41CC-953A-91B5BCA5F237}" srcOrd="1" destOrd="0" presId="urn:microsoft.com/office/officeart/2008/layout/HalfCircleOrganizationChart"/>
    <dgm:cxn modelId="{0D6804B8-63B1-4E79-B9B0-DB4E6700FF57}" type="presOf" srcId="{852025EE-364B-4F3C-8CEA-6E520E8D1861}" destId="{90D73358-2227-45B6-B243-3EA49DF066A5}" srcOrd="1" destOrd="0" presId="urn:microsoft.com/office/officeart/2008/layout/HalfCircleOrganizationChart"/>
    <dgm:cxn modelId="{2DC17ABC-F1FF-4775-A12B-2A01D899D888}" type="presOf" srcId="{1F44E848-598D-4E12-B001-E30C56791AB7}" destId="{FC318E3F-560C-46A3-9509-5AC4C6EA5FC1}" srcOrd="0" destOrd="0" presId="urn:microsoft.com/office/officeart/2008/layout/HalfCircleOrganizationChart"/>
    <dgm:cxn modelId="{D6F741C2-338A-4466-8A31-D880CA693BBC}" type="presOf" srcId="{3C7A2E11-EAA1-4367-A2DD-319E8F1CA51B}" destId="{C391AD0C-749A-4A5E-95B8-0B081A3031A6}" srcOrd="0" destOrd="0" presId="urn:microsoft.com/office/officeart/2008/layout/HalfCircleOrganizationChart"/>
    <dgm:cxn modelId="{CF3BC2C3-1319-4E85-9E9F-62D63DC10AB0}" srcId="{EEE6807E-7159-4D7C-8C50-026004ACDB10}" destId="{01A22DC6-B474-4E8D-8891-EC9A8FD6F4B1}" srcOrd="1" destOrd="0" parTransId="{EDF9472B-3C9D-4734-A565-291BC02CCB4B}" sibTransId="{8A64A480-2262-4D20-B1E2-43EAC492C23A}"/>
    <dgm:cxn modelId="{D9B12CD3-72AB-42A3-B713-E95B4443FFA7}" type="presOf" srcId="{FD8E2B6B-12F8-4B12-8A1F-FC1330833833}" destId="{F6387C22-294C-4058-A61F-0AB240D7AA18}" srcOrd="0" destOrd="0" presId="urn:microsoft.com/office/officeart/2008/layout/HalfCircleOrganizationChart"/>
    <dgm:cxn modelId="{BA0281D7-306D-4C18-A04C-B06D8B2E6BD3}" srcId="{A64119D8-5AEC-4991-8F16-5D4E9BD96A1F}" destId="{16C6E967-093D-4801-BC82-F1CFA613F490}" srcOrd="1" destOrd="0" parTransId="{A457CADD-7DB4-4904-B263-59E5DA1C1674}" sibTransId="{A7C9A244-E0A3-4EED-A81D-55E90077ECCD}"/>
    <dgm:cxn modelId="{FABE64DE-E74C-4E48-8682-B9F7E37B2727}" type="presOf" srcId="{FD8E2B6B-12F8-4B12-8A1F-FC1330833833}" destId="{5EEC8F0C-D961-449D-9280-5F982E1586C5}" srcOrd="1" destOrd="0" presId="urn:microsoft.com/office/officeart/2008/layout/HalfCircleOrganizationChart"/>
    <dgm:cxn modelId="{6EB3F6DE-3E67-4075-B69F-D9484C35F389}" type="presOf" srcId="{01A22DC6-B474-4E8D-8891-EC9A8FD6F4B1}" destId="{EF918FEB-2633-46B2-A6D5-D4084A703366}" srcOrd="1" destOrd="0" presId="urn:microsoft.com/office/officeart/2008/layout/HalfCircleOrganizationChart"/>
    <dgm:cxn modelId="{21A0B6E3-B407-4163-AADD-B8D14080EE4F}" type="presOf" srcId="{EEE6807E-7159-4D7C-8C50-026004ACDB10}" destId="{5C2E5ECD-4C39-4B5E-8FEB-8778F92F697C}" srcOrd="1" destOrd="0" presId="urn:microsoft.com/office/officeart/2008/layout/HalfCircleOrganizationChart"/>
    <dgm:cxn modelId="{EB22B7E6-7DBB-4F6D-8F6A-2D25398D1226}" type="presOf" srcId="{B24DFBCB-7BEB-4A66-8094-473C1C58DA0F}" destId="{3BED7E1C-9A02-4A47-B85E-9E890E2900ED}" srcOrd="0" destOrd="0" presId="urn:microsoft.com/office/officeart/2008/layout/HalfCircleOrganizationChart"/>
    <dgm:cxn modelId="{261CCCF1-43F8-4A1C-B669-70AF6C6DBCD7}" srcId="{A64119D8-5AEC-4991-8F16-5D4E9BD96A1F}" destId="{852025EE-364B-4F3C-8CEA-6E520E8D1861}" srcOrd="0" destOrd="0" parTransId="{3C7A2E11-EAA1-4367-A2DD-319E8F1CA51B}" sibTransId="{9DE846FC-8FB6-4A53-B063-3D10FCE8E637}"/>
    <dgm:cxn modelId="{A522BBF3-9F8E-49EB-811D-DC11E1FB29F9}" type="presOf" srcId="{EDF9472B-3C9D-4734-A565-291BC02CCB4B}" destId="{D0EE5382-4C0E-4C15-A324-C59732410CC5}" srcOrd="0" destOrd="0" presId="urn:microsoft.com/office/officeart/2008/layout/HalfCircleOrganizationChart"/>
    <dgm:cxn modelId="{41E7C4FE-B15B-4A53-A9F6-27C0A34946DA}" type="presOf" srcId="{4C9087E9-C2BE-4AE0-9DED-42F1937EB228}" destId="{68571148-3227-4C14-8AC5-65A7FA7BA818}" srcOrd="1" destOrd="0" presId="urn:microsoft.com/office/officeart/2008/layout/HalfCircleOrganizationChart"/>
    <dgm:cxn modelId="{BA9B29BB-D186-4B10-8EB4-996EBAFC268E}" type="presParOf" srcId="{B74F171A-5A91-4A91-8ADC-5BBC3535842C}" destId="{363C3B66-EC14-4CCF-840C-01104BB5A847}" srcOrd="0" destOrd="0" presId="urn:microsoft.com/office/officeart/2008/layout/HalfCircleOrganizationChart"/>
    <dgm:cxn modelId="{80A91256-0F05-49C9-9A24-8830D47CE2BE}" type="presParOf" srcId="{363C3B66-EC14-4CCF-840C-01104BB5A847}" destId="{09B36B1D-AAB7-4A69-A125-53FED5A6BF5C}" srcOrd="0" destOrd="0" presId="urn:microsoft.com/office/officeart/2008/layout/HalfCircleOrganizationChart"/>
    <dgm:cxn modelId="{3878FC33-B04A-4E72-AEB3-D7DB4D033B63}" type="presParOf" srcId="{09B36B1D-AAB7-4A69-A125-53FED5A6BF5C}" destId="{A3152812-BA9C-43C3-91C1-65F287F9608C}" srcOrd="0" destOrd="0" presId="urn:microsoft.com/office/officeart/2008/layout/HalfCircleOrganizationChart"/>
    <dgm:cxn modelId="{9E1C9180-627B-46F7-929A-9621A76C110D}" type="presParOf" srcId="{09B36B1D-AAB7-4A69-A125-53FED5A6BF5C}" destId="{231D3FF7-D41B-4BF5-9EB7-3092298472ED}" srcOrd="1" destOrd="0" presId="urn:microsoft.com/office/officeart/2008/layout/HalfCircleOrganizationChart"/>
    <dgm:cxn modelId="{D250C63E-96E6-4418-8C29-A85F42EB0C27}" type="presParOf" srcId="{09B36B1D-AAB7-4A69-A125-53FED5A6BF5C}" destId="{DF235185-C5FE-4BE1-96CC-E4637FBB3723}" srcOrd="2" destOrd="0" presId="urn:microsoft.com/office/officeart/2008/layout/HalfCircleOrganizationChart"/>
    <dgm:cxn modelId="{073C02E9-0527-4B99-AE77-675DA2D6E9AB}" type="presParOf" srcId="{09B36B1D-AAB7-4A69-A125-53FED5A6BF5C}" destId="{5C2E5ECD-4C39-4B5E-8FEB-8778F92F697C}" srcOrd="3" destOrd="0" presId="urn:microsoft.com/office/officeart/2008/layout/HalfCircleOrganizationChart"/>
    <dgm:cxn modelId="{FD4FF13C-5230-48FA-9827-BFDAB75C9D69}" type="presParOf" srcId="{363C3B66-EC14-4CCF-840C-01104BB5A847}" destId="{2AE73996-5D64-4840-9145-C3CBA2B8016A}" srcOrd="1" destOrd="0" presId="urn:microsoft.com/office/officeart/2008/layout/HalfCircleOrganizationChart"/>
    <dgm:cxn modelId="{36D66422-B8F4-4777-A793-312D5A0B08F2}" type="presParOf" srcId="{2AE73996-5D64-4840-9145-C3CBA2B8016A}" destId="{A94107B5-2CA5-41F6-8056-F68C91B87B64}" srcOrd="0" destOrd="0" presId="urn:microsoft.com/office/officeart/2008/layout/HalfCircleOrganizationChart"/>
    <dgm:cxn modelId="{31B02731-0683-4581-BD80-5FAC1637578C}" type="presParOf" srcId="{2AE73996-5D64-4840-9145-C3CBA2B8016A}" destId="{A57E2C4C-D2CE-426A-932E-73FF06D0353E}" srcOrd="1" destOrd="0" presId="urn:microsoft.com/office/officeart/2008/layout/HalfCircleOrganizationChart"/>
    <dgm:cxn modelId="{7939295B-4660-4AFC-9A15-E5EB49C4BD53}" type="presParOf" srcId="{A57E2C4C-D2CE-426A-932E-73FF06D0353E}" destId="{C45C7019-9271-4942-BB6E-9740141C3724}" srcOrd="0" destOrd="0" presId="urn:microsoft.com/office/officeart/2008/layout/HalfCircleOrganizationChart"/>
    <dgm:cxn modelId="{F4084FD3-4D13-43D1-8365-CD95F696588B}" type="presParOf" srcId="{C45C7019-9271-4942-BB6E-9740141C3724}" destId="{3C34C7B1-6C86-4179-B13D-0B5777868323}" srcOrd="0" destOrd="0" presId="urn:microsoft.com/office/officeart/2008/layout/HalfCircleOrganizationChart"/>
    <dgm:cxn modelId="{819C9AAE-3754-4F4D-8A2B-CEA48FCF5992}" type="presParOf" srcId="{C45C7019-9271-4942-BB6E-9740141C3724}" destId="{EB5AE488-6C6C-48F4-89F1-08797DC57E6D}" srcOrd="1" destOrd="0" presId="urn:microsoft.com/office/officeart/2008/layout/HalfCircleOrganizationChart"/>
    <dgm:cxn modelId="{AA27EF1C-77E4-4734-9C79-A8B64EB7C9BA}" type="presParOf" srcId="{C45C7019-9271-4942-BB6E-9740141C3724}" destId="{C000EF1F-2E43-408A-8BEE-7D3B82D47FA9}" srcOrd="2" destOrd="0" presId="urn:microsoft.com/office/officeart/2008/layout/HalfCircleOrganizationChart"/>
    <dgm:cxn modelId="{34EFCA97-A52E-4293-8B94-2F9A45199696}" type="presParOf" srcId="{C45C7019-9271-4942-BB6E-9740141C3724}" destId="{68571148-3227-4C14-8AC5-65A7FA7BA818}" srcOrd="3" destOrd="0" presId="urn:microsoft.com/office/officeart/2008/layout/HalfCircleOrganizationChart"/>
    <dgm:cxn modelId="{FF038755-0CB0-4AA1-9CBD-D7A47D4D1E3C}" type="presParOf" srcId="{A57E2C4C-D2CE-426A-932E-73FF06D0353E}" destId="{4D81D2B8-585C-4F9F-8146-A9AE6C121003}" srcOrd="1" destOrd="0" presId="urn:microsoft.com/office/officeart/2008/layout/HalfCircleOrganizationChart"/>
    <dgm:cxn modelId="{B3626824-3D6D-4BF4-A967-E1E5844010FA}" type="presParOf" srcId="{A57E2C4C-D2CE-426A-932E-73FF06D0353E}" destId="{A7C542BE-64EC-4C0A-AA25-268522253CCF}" srcOrd="2" destOrd="0" presId="urn:microsoft.com/office/officeart/2008/layout/HalfCircleOrganizationChart"/>
    <dgm:cxn modelId="{84B5C402-6840-492A-BEB9-14D120AA2587}" type="presParOf" srcId="{2AE73996-5D64-4840-9145-C3CBA2B8016A}" destId="{D0EE5382-4C0E-4C15-A324-C59732410CC5}" srcOrd="2" destOrd="0" presId="urn:microsoft.com/office/officeart/2008/layout/HalfCircleOrganizationChart"/>
    <dgm:cxn modelId="{AE3B4205-0F7D-4D80-9DB9-11E7180E6FE4}" type="presParOf" srcId="{2AE73996-5D64-4840-9145-C3CBA2B8016A}" destId="{14C87956-AD78-497F-A57F-7E3A14125A98}" srcOrd="3" destOrd="0" presId="urn:microsoft.com/office/officeart/2008/layout/HalfCircleOrganizationChart"/>
    <dgm:cxn modelId="{6EA50260-6020-4BA1-871E-0002308AFB5F}" type="presParOf" srcId="{14C87956-AD78-497F-A57F-7E3A14125A98}" destId="{C60DCE97-C81E-49F2-9AF3-B1463C7E85CC}" srcOrd="0" destOrd="0" presId="urn:microsoft.com/office/officeart/2008/layout/HalfCircleOrganizationChart"/>
    <dgm:cxn modelId="{A1461416-A066-48D7-BF1A-08358B9FC3F4}" type="presParOf" srcId="{C60DCE97-C81E-49F2-9AF3-B1463C7E85CC}" destId="{CE514D56-0EA2-4E08-B468-FA815D6860E0}" srcOrd="0" destOrd="0" presId="urn:microsoft.com/office/officeart/2008/layout/HalfCircleOrganizationChart"/>
    <dgm:cxn modelId="{2DCFCC68-FF26-4E0C-814F-31F80CAE6BE5}" type="presParOf" srcId="{C60DCE97-C81E-49F2-9AF3-B1463C7E85CC}" destId="{A214C84D-93D6-4367-B494-31AC118ACEBD}" srcOrd="1" destOrd="0" presId="urn:microsoft.com/office/officeart/2008/layout/HalfCircleOrganizationChart"/>
    <dgm:cxn modelId="{76D4AE48-8971-4E60-932F-E41029A39FBE}" type="presParOf" srcId="{C60DCE97-C81E-49F2-9AF3-B1463C7E85CC}" destId="{228C3544-084A-4514-8750-3F0A27ADB3DA}" srcOrd="2" destOrd="0" presId="urn:microsoft.com/office/officeart/2008/layout/HalfCircleOrganizationChart"/>
    <dgm:cxn modelId="{4A4C7C71-639A-468B-995E-0DCCD3C935F6}" type="presParOf" srcId="{C60DCE97-C81E-49F2-9AF3-B1463C7E85CC}" destId="{EF918FEB-2633-46B2-A6D5-D4084A703366}" srcOrd="3" destOrd="0" presId="urn:microsoft.com/office/officeart/2008/layout/HalfCircleOrganizationChart"/>
    <dgm:cxn modelId="{7BD5D828-1D4F-4883-9924-1518EF74DC0C}" type="presParOf" srcId="{14C87956-AD78-497F-A57F-7E3A14125A98}" destId="{A65F2B60-EBB1-4DB9-90C2-52BAC52B9F44}" srcOrd="1" destOrd="0" presId="urn:microsoft.com/office/officeart/2008/layout/HalfCircleOrganizationChart"/>
    <dgm:cxn modelId="{8AD54384-46A7-4FBA-A12E-72F3AFEADE86}" type="presParOf" srcId="{14C87956-AD78-497F-A57F-7E3A14125A98}" destId="{9C5BBC50-E727-43E5-9893-7B3D945A426D}" srcOrd="2" destOrd="0" presId="urn:microsoft.com/office/officeart/2008/layout/HalfCircleOrganizationChart"/>
    <dgm:cxn modelId="{C0C41638-099F-4A0D-BE2D-C6C03D3ACE84}" type="presParOf" srcId="{2AE73996-5D64-4840-9145-C3CBA2B8016A}" destId="{2329512F-44D4-458F-A9B7-6923E5DF4572}" srcOrd="4" destOrd="0" presId="urn:microsoft.com/office/officeart/2008/layout/HalfCircleOrganizationChart"/>
    <dgm:cxn modelId="{CB797BB8-7906-4F3B-A119-A237665F8503}" type="presParOf" srcId="{2AE73996-5D64-4840-9145-C3CBA2B8016A}" destId="{45D66CB0-4D75-4B8E-8969-9D4207360D28}" srcOrd="5" destOrd="0" presId="urn:microsoft.com/office/officeart/2008/layout/HalfCircleOrganizationChart"/>
    <dgm:cxn modelId="{AC43B609-09FB-450E-B9B1-88CB99AD81CA}" type="presParOf" srcId="{45D66CB0-4D75-4B8E-8969-9D4207360D28}" destId="{209D0E39-9BA8-43D2-912B-BA3151640C87}" srcOrd="0" destOrd="0" presId="urn:microsoft.com/office/officeart/2008/layout/HalfCircleOrganizationChart"/>
    <dgm:cxn modelId="{B6B38991-2D0B-4C24-8C73-9B4C501081C3}" type="presParOf" srcId="{209D0E39-9BA8-43D2-912B-BA3151640C87}" destId="{FC318E3F-560C-46A3-9509-5AC4C6EA5FC1}" srcOrd="0" destOrd="0" presId="urn:microsoft.com/office/officeart/2008/layout/HalfCircleOrganizationChart"/>
    <dgm:cxn modelId="{F4392D3B-49BE-44BA-8BDA-C7EDA8391837}" type="presParOf" srcId="{209D0E39-9BA8-43D2-912B-BA3151640C87}" destId="{2E7CFB9E-BB13-44BB-88EC-A89A2EC1DB9E}" srcOrd="1" destOrd="0" presId="urn:microsoft.com/office/officeart/2008/layout/HalfCircleOrganizationChart"/>
    <dgm:cxn modelId="{96E438AF-F0B6-4D8F-8D02-F7922AE895BF}" type="presParOf" srcId="{209D0E39-9BA8-43D2-912B-BA3151640C87}" destId="{93DFF99B-38FA-4AEC-AD53-E92241617AB5}" srcOrd="2" destOrd="0" presId="urn:microsoft.com/office/officeart/2008/layout/HalfCircleOrganizationChart"/>
    <dgm:cxn modelId="{04C8CCE9-A8E9-4424-BC4D-011461F44DC4}" type="presParOf" srcId="{209D0E39-9BA8-43D2-912B-BA3151640C87}" destId="{135A8508-DE44-41CC-953A-91B5BCA5F237}" srcOrd="3" destOrd="0" presId="urn:microsoft.com/office/officeart/2008/layout/HalfCircleOrganizationChart"/>
    <dgm:cxn modelId="{1FABA62B-7A97-4DD8-B399-6EB1C45A700D}" type="presParOf" srcId="{45D66CB0-4D75-4B8E-8969-9D4207360D28}" destId="{0EA9B424-DD9C-4F85-9FF7-1999902BC2B2}" srcOrd="1" destOrd="0" presId="urn:microsoft.com/office/officeart/2008/layout/HalfCircleOrganizationChart"/>
    <dgm:cxn modelId="{EA79B5B7-2006-442F-88E9-677E96D6BAAE}" type="presParOf" srcId="{45D66CB0-4D75-4B8E-8969-9D4207360D28}" destId="{8FA667DF-B3DA-44C7-8F77-21FF7F846513}" srcOrd="2" destOrd="0" presId="urn:microsoft.com/office/officeart/2008/layout/HalfCircleOrganizationChart"/>
    <dgm:cxn modelId="{F04807EC-86D1-40C6-B756-7F2711759FFB}" type="presParOf" srcId="{363C3B66-EC14-4CCF-840C-01104BB5A847}" destId="{C2321CDB-6E8D-4BB2-B0C6-E2A77E0423E0}" srcOrd="2" destOrd="0" presId="urn:microsoft.com/office/officeart/2008/layout/HalfCircleOrganizationChart"/>
    <dgm:cxn modelId="{7990F533-AA7F-438C-A201-B917EFD017B5}" type="presParOf" srcId="{B74F171A-5A91-4A91-8ADC-5BBC3535842C}" destId="{454DD76D-91E9-44E7-85F4-1DDC342DE29B}" srcOrd="1" destOrd="0" presId="urn:microsoft.com/office/officeart/2008/layout/HalfCircleOrganizationChart"/>
    <dgm:cxn modelId="{C222FE83-FD26-4251-BCAA-6CFD3E5D4A53}" type="presParOf" srcId="{454DD76D-91E9-44E7-85F4-1DDC342DE29B}" destId="{6E54C052-349F-45DD-819B-B1843DABE693}" srcOrd="0" destOrd="0" presId="urn:microsoft.com/office/officeart/2008/layout/HalfCircleOrganizationChart"/>
    <dgm:cxn modelId="{5B2DFE23-BB6B-43B6-8355-11F661902941}" type="presParOf" srcId="{6E54C052-349F-45DD-819B-B1843DABE693}" destId="{F6387C22-294C-4058-A61F-0AB240D7AA18}" srcOrd="0" destOrd="0" presId="urn:microsoft.com/office/officeart/2008/layout/HalfCircleOrganizationChart"/>
    <dgm:cxn modelId="{4FCE52EE-617E-41EF-8AC1-33B0662BE777}" type="presParOf" srcId="{6E54C052-349F-45DD-819B-B1843DABE693}" destId="{2521C0CC-047C-4CCC-966C-25E99E9597B0}" srcOrd="1" destOrd="0" presId="urn:microsoft.com/office/officeart/2008/layout/HalfCircleOrganizationChart"/>
    <dgm:cxn modelId="{3995CAC3-A4FA-46C7-8464-924B09C12883}" type="presParOf" srcId="{6E54C052-349F-45DD-819B-B1843DABE693}" destId="{DA1CE442-34FE-4C1F-8775-04E0EC434C23}" srcOrd="2" destOrd="0" presId="urn:microsoft.com/office/officeart/2008/layout/HalfCircleOrganizationChart"/>
    <dgm:cxn modelId="{F8038F14-5777-441C-8D2B-16170D1559ED}" type="presParOf" srcId="{6E54C052-349F-45DD-819B-B1843DABE693}" destId="{5EEC8F0C-D961-449D-9280-5F982E1586C5}" srcOrd="3" destOrd="0" presId="urn:microsoft.com/office/officeart/2008/layout/HalfCircleOrganizationChart"/>
    <dgm:cxn modelId="{187BD761-BEED-402F-8FCC-3352510D482C}" type="presParOf" srcId="{454DD76D-91E9-44E7-85F4-1DDC342DE29B}" destId="{2733697A-D2AB-4245-855F-87B2C0305421}" srcOrd="1" destOrd="0" presId="urn:microsoft.com/office/officeart/2008/layout/HalfCircleOrganizationChart"/>
    <dgm:cxn modelId="{6560F54A-4BC3-47B9-A89E-A34CD50CF14C}" type="presParOf" srcId="{2733697A-D2AB-4245-855F-87B2C0305421}" destId="{4132A472-9BAA-4C16-9E35-35DE8BEF1A83}" srcOrd="0" destOrd="0" presId="urn:microsoft.com/office/officeart/2008/layout/HalfCircleOrganizationChart"/>
    <dgm:cxn modelId="{FEC62E93-2A72-4CA8-A53D-DFD2F26E03A9}" type="presParOf" srcId="{2733697A-D2AB-4245-855F-87B2C0305421}" destId="{15B0E112-A4E7-4960-915D-CB102B57AFF4}" srcOrd="1" destOrd="0" presId="urn:microsoft.com/office/officeart/2008/layout/HalfCircleOrganizationChart"/>
    <dgm:cxn modelId="{469F7A7A-6F6C-4793-85F2-25D27D691258}" type="presParOf" srcId="{15B0E112-A4E7-4960-915D-CB102B57AFF4}" destId="{3466AFAC-B4C2-46DF-9085-FBE174BD5FFB}" srcOrd="0" destOrd="0" presId="urn:microsoft.com/office/officeart/2008/layout/HalfCircleOrganizationChart"/>
    <dgm:cxn modelId="{B42D3BAA-BFE0-4A3A-A7D8-C40BD14B0752}" type="presParOf" srcId="{3466AFAC-B4C2-46DF-9085-FBE174BD5FFB}" destId="{3BED7E1C-9A02-4A47-B85E-9E890E2900ED}" srcOrd="0" destOrd="0" presId="urn:microsoft.com/office/officeart/2008/layout/HalfCircleOrganizationChart"/>
    <dgm:cxn modelId="{05813789-D7C9-4E22-805D-C7AD233ABC4C}" type="presParOf" srcId="{3466AFAC-B4C2-46DF-9085-FBE174BD5FFB}" destId="{5ADA76AE-BE6E-410C-811F-29DECC70F0FA}" srcOrd="1" destOrd="0" presId="urn:microsoft.com/office/officeart/2008/layout/HalfCircleOrganizationChart"/>
    <dgm:cxn modelId="{6A217D9F-AB8A-47AF-8503-9D32B1905187}" type="presParOf" srcId="{3466AFAC-B4C2-46DF-9085-FBE174BD5FFB}" destId="{A93F9504-29AD-4336-8E32-5F39923D1473}" srcOrd="2" destOrd="0" presId="urn:microsoft.com/office/officeart/2008/layout/HalfCircleOrganizationChart"/>
    <dgm:cxn modelId="{43064BBE-B7AA-4FD7-A862-B6C26C54AEC8}" type="presParOf" srcId="{3466AFAC-B4C2-46DF-9085-FBE174BD5FFB}" destId="{567EC01E-2414-49A5-AD54-13472AB5D1B9}" srcOrd="3" destOrd="0" presId="urn:microsoft.com/office/officeart/2008/layout/HalfCircleOrganizationChart"/>
    <dgm:cxn modelId="{3E925831-91CB-47E8-B3DE-83CE93D29C14}" type="presParOf" srcId="{15B0E112-A4E7-4960-915D-CB102B57AFF4}" destId="{4D02C223-22B8-4729-A0B1-37E149BE6BB5}" srcOrd="1" destOrd="0" presId="urn:microsoft.com/office/officeart/2008/layout/HalfCircleOrganizationChart"/>
    <dgm:cxn modelId="{1B6C0C71-E8B0-4B26-8ACC-6CAEA5883D48}" type="presParOf" srcId="{15B0E112-A4E7-4960-915D-CB102B57AFF4}" destId="{52F885CB-CD92-4BCB-8F6A-B39782A2E2D2}" srcOrd="2" destOrd="0" presId="urn:microsoft.com/office/officeart/2008/layout/HalfCircleOrganizationChart"/>
    <dgm:cxn modelId="{F39F4958-A2CC-4366-A126-A2E35A1F5B10}" type="presParOf" srcId="{2733697A-D2AB-4245-855F-87B2C0305421}" destId="{31E30434-60D9-4334-9A7E-52837A3CB2C0}" srcOrd="2" destOrd="0" presId="urn:microsoft.com/office/officeart/2008/layout/HalfCircleOrganizationChart"/>
    <dgm:cxn modelId="{6903746E-1847-4CEE-9B23-D8D40F358075}" type="presParOf" srcId="{2733697A-D2AB-4245-855F-87B2C0305421}" destId="{1B636B22-9D20-4E64-B480-1DCDFAA56F04}" srcOrd="3" destOrd="0" presId="urn:microsoft.com/office/officeart/2008/layout/HalfCircleOrganizationChart"/>
    <dgm:cxn modelId="{DFB5FF84-8D92-4372-A7EE-1BF9CD98A430}" type="presParOf" srcId="{1B636B22-9D20-4E64-B480-1DCDFAA56F04}" destId="{A86A7503-0D09-40E8-9F64-1AA500448B55}" srcOrd="0" destOrd="0" presId="urn:microsoft.com/office/officeart/2008/layout/HalfCircleOrganizationChart"/>
    <dgm:cxn modelId="{2537F3BF-D027-43F1-B829-E04AB45EDBE8}" type="presParOf" srcId="{A86A7503-0D09-40E8-9F64-1AA500448B55}" destId="{389C8955-9A20-4153-9F06-B7A9191DB870}" srcOrd="0" destOrd="0" presId="urn:microsoft.com/office/officeart/2008/layout/HalfCircleOrganizationChart"/>
    <dgm:cxn modelId="{4A7DA370-0E7F-4FCE-901D-DF19A52635EE}" type="presParOf" srcId="{A86A7503-0D09-40E8-9F64-1AA500448B55}" destId="{E6D47B43-AC82-4DF2-840C-0080D3D6F253}" srcOrd="1" destOrd="0" presId="urn:microsoft.com/office/officeart/2008/layout/HalfCircleOrganizationChart"/>
    <dgm:cxn modelId="{A0263552-A301-4E0B-9C10-217F4316F4CA}" type="presParOf" srcId="{A86A7503-0D09-40E8-9F64-1AA500448B55}" destId="{6C7C6591-6EC7-4F53-A215-F9903011CCA0}" srcOrd="2" destOrd="0" presId="urn:microsoft.com/office/officeart/2008/layout/HalfCircleOrganizationChart"/>
    <dgm:cxn modelId="{F4C73883-0F86-4688-B59A-1CBC93C2F5F1}" type="presParOf" srcId="{A86A7503-0D09-40E8-9F64-1AA500448B55}" destId="{AEAF83FB-9E9B-48F6-8B3A-39F95E525AD8}" srcOrd="3" destOrd="0" presId="urn:microsoft.com/office/officeart/2008/layout/HalfCircleOrganizationChart"/>
    <dgm:cxn modelId="{762F9411-60F3-4585-8553-94D9857CC055}" type="presParOf" srcId="{1B636B22-9D20-4E64-B480-1DCDFAA56F04}" destId="{35074BC1-7FC3-4A7F-95A7-B88049ACE473}" srcOrd="1" destOrd="0" presId="urn:microsoft.com/office/officeart/2008/layout/HalfCircleOrganizationChart"/>
    <dgm:cxn modelId="{088C5C2D-21AC-437D-BFE0-E08A5D76FA28}" type="presParOf" srcId="{1B636B22-9D20-4E64-B480-1DCDFAA56F04}" destId="{D8C194BA-C8FC-46B6-8B04-9E92595079F0}" srcOrd="2" destOrd="0" presId="urn:microsoft.com/office/officeart/2008/layout/HalfCircleOrganizationChart"/>
    <dgm:cxn modelId="{AF0F60D2-708F-4400-8C9F-6D9D662E8870}" type="presParOf" srcId="{454DD76D-91E9-44E7-85F4-1DDC342DE29B}" destId="{4A632FF0-2774-422A-A559-B715A4DA18A7}" srcOrd="2" destOrd="0" presId="urn:microsoft.com/office/officeart/2008/layout/HalfCircleOrganizationChart"/>
    <dgm:cxn modelId="{909139BF-C720-4E82-8F50-24402E52A009}" type="presParOf" srcId="{B74F171A-5A91-4A91-8ADC-5BBC3535842C}" destId="{505F26E4-39BB-4DDB-B2CA-BA04F9D9CCAB}" srcOrd="2" destOrd="0" presId="urn:microsoft.com/office/officeart/2008/layout/HalfCircleOrganizationChart"/>
    <dgm:cxn modelId="{BEDE52AD-6E81-4708-812A-EEBBF009115A}" type="presParOf" srcId="{505F26E4-39BB-4DDB-B2CA-BA04F9D9CCAB}" destId="{D9E71725-99DF-42AB-8303-FB5C2B4B40F4}" srcOrd="0" destOrd="0" presId="urn:microsoft.com/office/officeart/2008/layout/HalfCircleOrganizationChart"/>
    <dgm:cxn modelId="{7A3D037F-3F22-442D-8694-727A6A117B29}" type="presParOf" srcId="{D9E71725-99DF-42AB-8303-FB5C2B4B40F4}" destId="{0EB93F4B-C974-4DE4-9EA9-AC68675EF721}" srcOrd="0" destOrd="0" presId="urn:microsoft.com/office/officeart/2008/layout/HalfCircleOrganizationChart"/>
    <dgm:cxn modelId="{58624D3B-7E8F-418A-934C-0E4A03CE015F}" type="presParOf" srcId="{D9E71725-99DF-42AB-8303-FB5C2B4B40F4}" destId="{0CEEC3FA-FA3D-4434-84F6-E05EFAAADA24}" srcOrd="1" destOrd="0" presId="urn:microsoft.com/office/officeart/2008/layout/HalfCircleOrganizationChart"/>
    <dgm:cxn modelId="{62C16BD3-BDC2-4E18-8E14-F3D27FB50360}" type="presParOf" srcId="{D9E71725-99DF-42AB-8303-FB5C2B4B40F4}" destId="{171F73F1-4541-4226-A21D-DD2E1817974B}" srcOrd="2" destOrd="0" presId="urn:microsoft.com/office/officeart/2008/layout/HalfCircleOrganizationChart"/>
    <dgm:cxn modelId="{85B42331-D90A-4AC5-9C3B-E9FAB8CBCB6D}" type="presParOf" srcId="{D9E71725-99DF-42AB-8303-FB5C2B4B40F4}" destId="{C536638B-5CD1-4EA5-A18F-F28834FE3ECC}" srcOrd="3" destOrd="0" presId="urn:microsoft.com/office/officeart/2008/layout/HalfCircleOrganizationChart"/>
    <dgm:cxn modelId="{227CDF58-9784-4341-B122-342874EAC8E9}" type="presParOf" srcId="{505F26E4-39BB-4DDB-B2CA-BA04F9D9CCAB}" destId="{796D3F28-FF88-480C-BA56-2EA81EF25FA6}" srcOrd="1" destOrd="0" presId="urn:microsoft.com/office/officeart/2008/layout/HalfCircleOrganizationChart"/>
    <dgm:cxn modelId="{D265342A-7BC8-4716-81F9-2BB52246C7A4}" type="presParOf" srcId="{796D3F28-FF88-480C-BA56-2EA81EF25FA6}" destId="{C391AD0C-749A-4A5E-95B8-0B081A3031A6}" srcOrd="0" destOrd="0" presId="urn:microsoft.com/office/officeart/2008/layout/HalfCircleOrganizationChart"/>
    <dgm:cxn modelId="{3564842B-27E7-49D8-817D-CE5FE99E47E3}" type="presParOf" srcId="{796D3F28-FF88-480C-BA56-2EA81EF25FA6}" destId="{91FDB66D-6263-4BDC-B8E4-297620419E1E}" srcOrd="1" destOrd="0" presId="urn:microsoft.com/office/officeart/2008/layout/HalfCircleOrganizationChart"/>
    <dgm:cxn modelId="{6AE9A99C-B6A9-4C74-A339-E95050B2CAB9}" type="presParOf" srcId="{91FDB66D-6263-4BDC-B8E4-297620419E1E}" destId="{9EC4CF3F-928C-44AF-A804-3FCBB569FCD8}" srcOrd="0" destOrd="0" presId="urn:microsoft.com/office/officeart/2008/layout/HalfCircleOrganizationChart"/>
    <dgm:cxn modelId="{DCD730FF-36D1-43BF-BF7B-B67A808E99B6}" type="presParOf" srcId="{9EC4CF3F-928C-44AF-A804-3FCBB569FCD8}" destId="{EF16EC7C-68F7-4F2D-ADD8-1A6679C80481}" srcOrd="0" destOrd="0" presId="urn:microsoft.com/office/officeart/2008/layout/HalfCircleOrganizationChart"/>
    <dgm:cxn modelId="{04903995-A03E-4765-90A8-FA4AEB82865A}" type="presParOf" srcId="{9EC4CF3F-928C-44AF-A804-3FCBB569FCD8}" destId="{1A60B3AD-D40C-4E0C-919F-2B9F482D515E}" srcOrd="1" destOrd="0" presId="urn:microsoft.com/office/officeart/2008/layout/HalfCircleOrganizationChart"/>
    <dgm:cxn modelId="{BBFEC0A9-0DA2-42F3-B2D2-C4995C8145C6}" type="presParOf" srcId="{9EC4CF3F-928C-44AF-A804-3FCBB569FCD8}" destId="{559E9592-6DBE-4018-BD62-1FE211E4D80F}" srcOrd="2" destOrd="0" presId="urn:microsoft.com/office/officeart/2008/layout/HalfCircleOrganizationChart"/>
    <dgm:cxn modelId="{0C94F96E-33A8-42B9-A53F-B6DFCE3F491F}" type="presParOf" srcId="{9EC4CF3F-928C-44AF-A804-3FCBB569FCD8}" destId="{90D73358-2227-45B6-B243-3EA49DF066A5}" srcOrd="3" destOrd="0" presId="urn:microsoft.com/office/officeart/2008/layout/HalfCircleOrganizationChart"/>
    <dgm:cxn modelId="{FAB1EEB3-B83B-405A-95A3-35EC77D59935}" type="presParOf" srcId="{91FDB66D-6263-4BDC-B8E4-297620419E1E}" destId="{E402DD25-FA32-4A7E-A4B9-412520894D9D}" srcOrd="1" destOrd="0" presId="urn:microsoft.com/office/officeart/2008/layout/HalfCircleOrganizationChart"/>
    <dgm:cxn modelId="{465C0D54-BDB7-47E3-97EB-BE31312A518F}" type="presParOf" srcId="{91FDB66D-6263-4BDC-B8E4-297620419E1E}" destId="{856A2B9F-F4CF-425B-9425-9863AD5D0F06}" srcOrd="2" destOrd="0" presId="urn:microsoft.com/office/officeart/2008/layout/HalfCircleOrganizationChart"/>
    <dgm:cxn modelId="{83CEF97E-4BA3-4A37-B716-58138A16CFBA}" type="presParOf" srcId="{796D3F28-FF88-480C-BA56-2EA81EF25FA6}" destId="{84FD425D-A76E-4BAB-BE8A-3B2CEA617B60}" srcOrd="2" destOrd="0" presId="urn:microsoft.com/office/officeart/2008/layout/HalfCircleOrganizationChart"/>
    <dgm:cxn modelId="{ACBF128A-478B-4092-A711-6912F15C7055}" type="presParOf" srcId="{796D3F28-FF88-480C-BA56-2EA81EF25FA6}" destId="{808280BA-65B0-4F3F-BA88-BC0FF8B55982}" srcOrd="3" destOrd="0" presId="urn:microsoft.com/office/officeart/2008/layout/HalfCircleOrganizationChart"/>
    <dgm:cxn modelId="{817E6190-0DAD-4887-8D45-896667B4C661}" type="presParOf" srcId="{808280BA-65B0-4F3F-BA88-BC0FF8B55982}" destId="{CA98B37D-C77F-458A-B73B-4CACC0AB474E}" srcOrd="0" destOrd="0" presId="urn:microsoft.com/office/officeart/2008/layout/HalfCircleOrganizationChart"/>
    <dgm:cxn modelId="{69794DFE-DF57-490A-BE07-A0E460931CC6}" type="presParOf" srcId="{CA98B37D-C77F-458A-B73B-4CACC0AB474E}" destId="{0827CCAC-CFD8-406F-AAE8-1172ACA28A0C}" srcOrd="0" destOrd="0" presId="urn:microsoft.com/office/officeart/2008/layout/HalfCircleOrganizationChart"/>
    <dgm:cxn modelId="{9A3DE9AB-69C0-492E-8306-A6D03DC8DDD3}" type="presParOf" srcId="{CA98B37D-C77F-458A-B73B-4CACC0AB474E}" destId="{69713167-10FF-40A2-8250-A54BDE57195A}" srcOrd="1" destOrd="0" presId="urn:microsoft.com/office/officeart/2008/layout/HalfCircleOrganizationChart"/>
    <dgm:cxn modelId="{19F882C9-CBEE-496F-AC42-E7C7B8A6AB32}" type="presParOf" srcId="{CA98B37D-C77F-458A-B73B-4CACC0AB474E}" destId="{6DFFB14F-EDA1-46D7-8E3D-EF978D9AE4D9}" srcOrd="2" destOrd="0" presId="urn:microsoft.com/office/officeart/2008/layout/HalfCircleOrganizationChart"/>
    <dgm:cxn modelId="{8CC9CC26-8866-49E5-B69A-6D3FE43900BC}" type="presParOf" srcId="{CA98B37D-C77F-458A-B73B-4CACC0AB474E}" destId="{5F02B03A-BFDC-47D8-A2C2-887AD4F6D3AD}" srcOrd="3" destOrd="0" presId="urn:microsoft.com/office/officeart/2008/layout/HalfCircleOrganizationChart"/>
    <dgm:cxn modelId="{8094C11F-9573-43A6-AB71-08F046AA0E08}" type="presParOf" srcId="{808280BA-65B0-4F3F-BA88-BC0FF8B55982}" destId="{DD3421C4-649A-47CF-B63D-3289E8F7A9F7}" srcOrd="1" destOrd="0" presId="urn:microsoft.com/office/officeart/2008/layout/HalfCircleOrganizationChart"/>
    <dgm:cxn modelId="{EDCA47E2-5DC4-4511-A3AF-D54E28332FB7}" type="presParOf" srcId="{808280BA-65B0-4F3F-BA88-BC0FF8B55982}" destId="{35EC7ED4-168D-45BF-84F5-8F6F7890C6A1}" srcOrd="2" destOrd="0" presId="urn:microsoft.com/office/officeart/2008/layout/HalfCircleOrganizationChart"/>
    <dgm:cxn modelId="{A3B3878B-A60E-4551-8F68-20ABC39D24E7}" type="presParOf" srcId="{505F26E4-39BB-4DDB-B2CA-BA04F9D9CCAB}" destId="{6C3F6672-9AFB-424B-8DB5-8822685188FE}"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DCEADBC-230E-4036-82ED-1950EDA68058}"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E5CBD432-C85A-405D-BA8A-27557AA86E62}">
      <dgm:prSet phldrT="[Text]"/>
      <dgm:spPr/>
      <dgm:t>
        <a:bodyPr/>
        <a:lstStyle/>
        <a:p>
          <a:r>
            <a:rPr lang="en-HK" dirty="0"/>
            <a:t>Likewise/Listwise Deletion</a:t>
          </a:r>
          <a:endParaRPr lang="en-GB" dirty="0"/>
        </a:p>
      </dgm:t>
    </dgm:pt>
    <dgm:pt modelId="{3D1B80E9-964E-480F-B032-439795250FC9}" type="parTrans" cxnId="{85AA0251-F9B0-4F86-AA25-BE89CBC50360}">
      <dgm:prSet/>
      <dgm:spPr/>
      <dgm:t>
        <a:bodyPr/>
        <a:lstStyle/>
        <a:p>
          <a:endParaRPr lang="en-GB"/>
        </a:p>
      </dgm:t>
    </dgm:pt>
    <dgm:pt modelId="{FCB5DC15-055B-42AF-9FCF-BB30C2283FC6}" type="sibTrans" cxnId="{85AA0251-F9B0-4F86-AA25-BE89CBC50360}">
      <dgm:prSet/>
      <dgm:spPr/>
      <dgm:t>
        <a:bodyPr/>
        <a:lstStyle/>
        <a:p>
          <a:endParaRPr lang="en-GB"/>
        </a:p>
      </dgm:t>
    </dgm:pt>
    <dgm:pt modelId="{FB5B1D86-198C-4615-9840-358FA7390971}">
      <dgm:prSet phldrT="[Text]" custT="1"/>
      <dgm:spPr/>
      <dgm:t>
        <a:bodyPr/>
        <a:lstStyle/>
        <a:p>
          <a:pPr algn="l"/>
          <a:r>
            <a:rPr lang="en-HK" sz="2000" dirty="0"/>
            <a:t>Simplest way to handle missing data</a:t>
          </a:r>
          <a:endParaRPr lang="en-GB" sz="2000" dirty="0"/>
        </a:p>
      </dgm:t>
    </dgm:pt>
    <dgm:pt modelId="{573FF8F7-CCCA-4BC8-B2F7-5615890C0617}" type="parTrans" cxnId="{804C69AB-2173-4F32-AF65-28755A8CE2D1}">
      <dgm:prSet/>
      <dgm:spPr/>
      <dgm:t>
        <a:bodyPr/>
        <a:lstStyle/>
        <a:p>
          <a:endParaRPr lang="en-GB"/>
        </a:p>
      </dgm:t>
    </dgm:pt>
    <dgm:pt modelId="{172C4FA1-AD55-41CA-A1BF-6DC8F219C977}" type="sibTrans" cxnId="{804C69AB-2173-4F32-AF65-28755A8CE2D1}">
      <dgm:prSet/>
      <dgm:spPr/>
      <dgm:t>
        <a:bodyPr/>
        <a:lstStyle/>
        <a:p>
          <a:endParaRPr lang="en-GB"/>
        </a:p>
      </dgm:t>
    </dgm:pt>
    <dgm:pt modelId="{ED2A9F8C-69F4-4D3C-90E4-C965D3FBCB40}">
      <dgm:prSet phldrT="[Text]" custT="1"/>
      <dgm:spPr/>
      <dgm:t>
        <a:bodyPr/>
        <a:lstStyle/>
        <a:p>
          <a:pPr algn="l"/>
          <a:r>
            <a:rPr lang="en-HK" sz="2000" dirty="0"/>
            <a:t>A record is completely removed if it is missing the value of one of its variables</a:t>
          </a:r>
          <a:endParaRPr lang="en-GB" sz="2000" dirty="0"/>
        </a:p>
      </dgm:t>
    </dgm:pt>
    <dgm:pt modelId="{E123070A-C1B1-4D4C-9BB4-30A5249AA04F}" type="parTrans" cxnId="{8BED5D76-92FC-4953-B78F-90494B5A7C93}">
      <dgm:prSet/>
      <dgm:spPr/>
      <dgm:t>
        <a:bodyPr/>
        <a:lstStyle/>
        <a:p>
          <a:endParaRPr lang="en-GB"/>
        </a:p>
      </dgm:t>
    </dgm:pt>
    <dgm:pt modelId="{D681065E-CEC9-409B-926D-11065C5709AE}" type="sibTrans" cxnId="{8BED5D76-92FC-4953-B78F-90494B5A7C93}">
      <dgm:prSet/>
      <dgm:spPr/>
      <dgm:t>
        <a:bodyPr/>
        <a:lstStyle/>
        <a:p>
          <a:endParaRPr lang="en-GB"/>
        </a:p>
      </dgm:t>
    </dgm:pt>
    <dgm:pt modelId="{4567F5A2-6D4B-4983-8BE5-22885678EDCE}">
      <dgm:prSet phldrT="[Text]"/>
      <dgm:spPr/>
      <dgm:t>
        <a:bodyPr/>
        <a:lstStyle/>
        <a:p>
          <a:r>
            <a:rPr lang="en-HK" dirty="0"/>
            <a:t>Pairwise Deletion</a:t>
          </a:r>
          <a:endParaRPr lang="en-GB" dirty="0"/>
        </a:p>
      </dgm:t>
    </dgm:pt>
    <dgm:pt modelId="{5E3D4F3A-3528-490F-BC57-F1ADD3397946}" type="parTrans" cxnId="{98E96675-A0EF-4891-8E74-95F319ED7926}">
      <dgm:prSet/>
      <dgm:spPr/>
      <dgm:t>
        <a:bodyPr/>
        <a:lstStyle/>
        <a:p>
          <a:endParaRPr lang="en-GB"/>
        </a:p>
      </dgm:t>
    </dgm:pt>
    <dgm:pt modelId="{D0452027-110B-401E-AA81-FB924A8AA454}" type="sibTrans" cxnId="{98E96675-A0EF-4891-8E74-95F319ED7926}">
      <dgm:prSet/>
      <dgm:spPr/>
      <dgm:t>
        <a:bodyPr/>
        <a:lstStyle/>
        <a:p>
          <a:endParaRPr lang="en-GB"/>
        </a:p>
      </dgm:t>
    </dgm:pt>
    <dgm:pt modelId="{E934AC71-216B-40D9-A7B4-B306E6B78EE4}">
      <dgm:prSet phldrT="[Text]" custT="1"/>
      <dgm:spPr/>
      <dgm:t>
        <a:bodyPr/>
        <a:lstStyle/>
        <a:p>
          <a:pPr algn="l"/>
          <a:r>
            <a:rPr lang="en-HK" sz="2000" dirty="0"/>
            <a:t>Omits the variables with missing value and all records are involved in the analysis</a:t>
          </a:r>
          <a:endParaRPr lang="en-GB" sz="2000" dirty="0"/>
        </a:p>
      </dgm:t>
    </dgm:pt>
    <dgm:pt modelId="{A34227DD-0D98-4184-814B-F619CE09B62D}" type="parTrans" cxnId="{ADDBD775-C287-4B32-9704-AA494AEE9784}">
      <dgm:prSet/>
      <dgm:spPr/>
      <dgm:t>
        <a:bodyPr/>
        <a:lstStyle/>
        <a:p>
          <a:endParaRPr lang="en-GB"/>
        </a:p>
      </dgm:t>
    </dgm:pt>
    <dgm:pt modelId="{65CA737A-BE62-41CE-B37B-CC6AE65F5149}" type="sibTrans" cxnId="{ADDBD775-C287-4B32-9704-AA494AEE9784}">
      <dgm:prSet/>
      <dgm:spPr/>
      <dgm:t>
        <a:bodyPr/>
        <a:lstStyle/>
        <a:p>
          <a:endParaRPr lang="en-GB"/>
        </a:p>
      </dgm:t>
    </dgm:pt>
    <dgm:pt modelId="{E6DA1830-6226-4D69-A8A6-A862DBCFEAF6}">
      <dgm:prSet phldrT="[Text]" custT="1"/>
      <dgm:spPr/>
      <dgm:t>
        <a:bodyPr/>
        <a:lstStyle/>
        <a:p>
          <a:pPr algn="l"/>
          <a:r>
            <a:rPr lang="en-HK" sz="2000" dirty="0"/>
            <a:t>Keeps all the records in the dataset</a:t>
          </a:r>
          <a:endParaRPr lang="en-GB" sz="2000" dirty="0"/>
        </a:p>
      </dgm:t>
    </dgm:pt>
    <dgm:pt modelId="{CB474C73-3852-49AC-ABC1-2E9B7BEB3EBD}" type="parTrans" cxnId="{C80E31F7-7DA2-4B5D-BB14-B125F2927C33}">
      <dgm:prSet/>
      <dgm:spPr/>
      <dgm:t>
        <a:bodyPr/>
        <a:lstStyle/>
        <a:p>
          <a:endParaRPr lang="en-GB"/>
        </a:p>
      </dgm:t>
    </dgm:pt>
    <dgm:pt modelId="{29510557-FF2D-4B52-8C0E-B6A3E8354122}" type="sibTrans" cxnId="{C80E31F7-7DA2-4B5D-BB14-B125F2927C33}">
      <dgm:prSet/>
      <dgm:spPr/>
      <dgm:t>
        <a:bodyPr/>
        <a:lstStyle/>
        <a:p>
          <a:endParaRPr lang="en-GB"/>
        </a:p>
      </dgm:t>
    </dgm:pt>
    <dgm:pt modelId="{65872417-58B0-444B-BB6D-D8C5256869B5}">
      <dgm:prSet phldrT="[Text]" custT="1"/>
      <dgm:spPr/>
      <dgm:t>
        <a:bodyPr/>
        <a:lstStyle/>
        <a:p>
          <a:pPr algn="l"/>
          <a:r>
            <a:rPr lang="en-HK" sz="2000" dirty="0"/>
            <a:t>Problem with this is reduced sample size and possibility of missing some important information</a:t>
          </a:r>
          <a:endParaRPr lang="en-GB" sz="2000" dirty="0"/>
        </a:p>
      </dgm:t>
    </dgm:pt>
    <dgm:pt modelId="{13375503-3DB7-409B-8B6F-D514DB902FE6}" type="parTrans" cxnId="{B2413026-27CE-412D-A10C-08C08CBBCCC8}">
      <dgm:prSet/>
      <dgm:spPr/>
      <dgm:t>
        <a:bodyPr/>
        <a:lstStyle/>
        <a:p>
          <a:endParaRPr lang="en-GB"/>
        </a:p>
      </dgm:t>
    </dgm:pt>
    <dgm:pt modelId="{B04CFE5C-E481-44A9-80AD-0CBB4B394BCD}" type="sibTrans" cxnId="{B2413026-27CE-412D-A10C-08C08CBBCCC8}">
      <dgm:prSet/>
      <dgm:spPr/>
      <dgm:t>
        <a:bodyPr/>
        <a:lstStyle/>
        <a:p>
          <a:endParaRPr lang="en-GB"/>
        </a:p>
      </dgm:t>
    </dgm:pt>
    <dgm:pt modelId="{5F1D9F28-D925-4D08-8B24-1649200E93A7}">
      <dgm:prSet phldrT="[Text]" custT="1"/>
      <dgm:spPr/>
      <dgm:t>
        <a:bodyPr/>
        <a:lstStyle/>
        <a:p>
          <a:pPr algn="l"/>
          <a:r>
            <a:rPr lang="en-HK" sz="2000" dirty="0"/>
            <a:t>Still have the problem of drawing conclusions based on a subset of data only</a:t>
          </a:r>
          <a:endParaRPr lang="en-GB" sz="2000" dirty="0"/>
        </a:p>
      </dgm:t>
    </dgm:pt>
    <dgm:pt modelId="{11A5BD8C-2FDF-4AEE-BACB-612712EA7444}" type="parTrans" cxnId="{D5C41448-7250-42F3-9075-C0BFE6457DC2}">
      <dgm:prSet/>
      <dgm:spPr/>
      <dgm:t>
        <a:bodyPr/>
        <a:lstStyle/>
        <a:p>
          <a:endParaRPr lang="en-GB"/>
        </a:p>
      </dgm:t>
    </dgm:pt>
    <dgm:pt modelId="{29ADA1AC-892B-406F-AC11-6EF736D793F1}" type="sibTrans" cxnId="{D5C41448-7250-42F3-9075-C0BFE6457DC2}">
      <dgm:prSet/>
      <dgm:spPr/>
      <dgm:t>
        <a:bodyPr/>
        <a:lstStyle/>
        <a:p>
          <a:endParaRPr lang="en-GB"/>
        </a:p>
      </dgm:t>
    </dgm:pt>
    <dgm:pt modelId="{1FF1BCC6-F15C-45C8-8212-2BA5D6639F9B}" type="pres">
      <dgm:prSet presAssocID="{2DCEADBC-230E-4036-82ED-1950EDA68058}" presName="diagram" presStyleCnt="0">
        <dgm:presLayoutVars>
          <dgm:chPref val="1"/>
          <dgm:dir/>
          <dgm:animOne val="branch"/>
          <dgm:animLvl val="lvl"/>
          <dgm:resizeHandles/>
        </dgm:presLayoutVars>
      </dgm:prSet>
      <dgm:spPr/>
    </dgm:pt>
    <dgm:pt modelId="{DAA7FFF4-198D-43E5-80DE-4E1728350F93}" type="pres">
      <dgm:prSet presAssocID="{E5CBD432-C85A-405D-BA8A-27557AA86E62}" presName="root" presStyleCnt="0"/>
      <dgm:spPr/>
    </dgm:pt>
    <dgm:pt modelId="{2B13E0EC-0DF0-42B1-ACA3-9C5207F85298}" type="pres">
      <dgm:prSet presAssocID="{E5CBD432-C85A-405D-BA8A-27557AA86E62}" presName="rootComposite" presStyleCnt="0"/>
      <dgm:spPr/>
    </dgm:pt>
    <dgm:pt modelId="{D2FF33F1-25FF-4E61-99F3-E276C67C013F}" type="pres">
      <dgm:prSet presAssocID="{E5CBD432-C85A-405D-BA8A-27557AA86E62}" presName="rootText" presStyleLbl="node1" presStyleIdx="0" presStyleCnt="2"/>
      <dgm:spPr/>
    </dgm:pt>
    <dgm:pt modelId="{46C2060A-D33B-4426-9D66-2B18D7808C67}" type="pres">
      <dgm:prSet presAssocID="{E5CBD432-C85A-405D-BA8A-27557AA86E62}" presName="rootConnector" presStyleLbl="node1" presStyleIdx="0" presStyleCnt="2"/>
      <dgm:spPr/>
    </dgm:pt>
    <dgm:pt modelId="{D7C86D3C-2358-4129-9B7B-2F193A1F993F}" type="pres">
      <dgm:prSet presAssocID="{E5CBD432-C85A-405D-BA8A-27557AA86E62}" presName="childShape" presStyleCnt="0"/>
      <dgm:spPr/>
    </dgm:pt>
    <dgm:pt modelId="{F043E64D-8B67-4645-BE11-2161D3E11EE3}" type="pres">
      <dgm:prSet presAssocID="{573FF8F7-CCCA-4BC8-B2F7-5615890C0617}" presName="Name13" presStyleLbl="parChTrans1D2" presStyleIdx="0" presStyleCnt="6"/>
      <dgm:spPr/>
    </dgm:pt>
    <dgm:pt modelId="{E4CDF783-A7E7-4020-A48F-6CE59C5A01EC}" type="pres">
      <dgm:prSet presAssocID="{FB5B1D86-198C-4615-9840-358FA7390971}" presName="childText" presStyleLbl="bgAcc1" presStyleIdx="0" presStyleCnt="6" custScaleX="180033">
        <dgm:presLayoutVars>
          <dgm:bulletEnabled val="1"/>
        </dgm:presLayoutVars>
      </dgm:prSet>
      <dgm:spPr/>
    </dgm:pt>
    <dgm:pt modelId="{6C1C7EBF-88CE-42ED-A8A0-1DFB991B71AC}" type="pres">
      <dgm:prSet presAssocID="{E123070A-C1B1-4D4C-9BB4-30A5249AA04F}" presName="Name13" presStyleLbl="parChTrans1D2" presStyleIdx="1" presStyleCnt="6"/>
      <dgm:spPr/>
    </dgm:pt>
    <dgm:pt modelId="{B590845C-529C-4F6C-A90A-AEE6D00E84FF}" type="pres">
      <dgm:prSet presAssocID="{ED2A9F8C-69F4-4D3C-90E4-C965D3FBCB40}" presName="childText" presStyleLbl="bgAcc1" presStyleIdx="1" presStyleCnt="6" custScaleX="180033">
        <dgm:presLayoutVars>
          <dgm:bulletEnabled val="1"/>
        </dgm:presLayoutVars>
      </dgm:prSet>
      <dgm:spPr/>
    </dgm:pt>
    <dgm:pt modelId="{C05833B7-782E-4224-9792-0839E6C7FA55}" type="pres">
      <dgm:prSet presAssocID="{13375503-3DB7-409B-8B6F-D514DB902FE6}" presName="Name13" presStyleLbl="parChTrans1D2" presStyleIdx="2" presStyleCnt="6"/>
      <dgm:spPr/>
    </dgm:pt>
    <dgm:pt modelId="{99AB42AB-C422-4A2C-96E9-FB8B88AA2B5E}" type="pres">
      <dgm:prSet presAssocID="{65872417-58B0-444B-BB6D-D8C5256869B5}" presName="childText" presStyleLbl="bgAcc1" presStyleIdx="2" presStyleCnt="6" custScaleX="180033">
        <dgm:presLayoutVars>
          <dgm:bulletEnabled val="1"/>
        </dgm:presLayoutVars>
      </dgm:prSet>
      <dgm:spPr/>
    </dgm:pt>
    <dgm:pt modelId="{0FA3FC57-F1F3-43EA-AF3E-0683B5EEF1AC}" type="pres">
      <dgm:prSet presAssocID="{4567F5A2-6D4B-4983-8BE5-22885678EDCE}" presName="root" presStyleCnt="0"/>
      <dgm:spPr/>
    </dgm:pt>
    <dgm:pt modelId="{5F689E53-B25E-45CF-BF17-417DD49AE0DE}" type="pres">
      <dgm:prSet presAssocID="{4567F5A2-6D4B-4983-8BE5-22885678EDCE}" presName="rootComposite" presStyleCnt="0"/>
      <dgm:spPr/>
    </dgm:pt>
    <dgm:pt modelId="{0BE9C70B-3AA8-4B76-9819-611801611DAC}" type="pres">
      <dgm:prSet presAssocID="{4567F5A2-6D4B-4983-8BE5-22885678EDCE}" presName="rootText" presStyleLbl="node1" presStyleIdx="1" presStyleCnt="2"/>
      <dgm:spPr/>
    </dgm:pt>
    <dgm:pt modelId="{AC3B40B2-7612-40A1-8A2B-32C41723D509}" type="pres">
      <dgm:prSet presAssocID="{4567F5A2-6D4B-4983-8BE5-22885678EDCE}" presName="rootConnector" presStyleLbl="node1" presStyleIdx="1" presStyleCnt="2"/>
      <dgm:spPr/>
    </dgm:pt>
    <dgm:pt modelId="{FAE6E265-8694-47B9-A0C1-BF9D8B7FB4D6}" type="pres">
      <dgm:prSet presAssocID="{4567F5A2-6D4B-4983-8BE5-22885678EDCE}" presName="childShape" presStyleCnt="0"/>
      <dgm:spPr/>
    </dgm:pt>
    <dgm:pt modelId="{B33A3013-213B-4F4D-83C4-A91F16C389DB}" type="pres">
      <dgm:prSet presAssocID="{A34227DD-0D98-4184-814B-F619CE09B62D}" presName="Name13" presStyleLbl="parChTrans1D2" presStyleIdx="3" presStyleCnt="6"/>
      <dgm:spPr/>
    </dgm:pt>
    <dgm:pt modelId="{42355CAC-3C33-468D-8CD8-41043E84C0E0}" type="pres">
      <dgm:prSet presAssocID="{E934AC71-216B-40D9-A7B4-B306E6B78EE4}" presName="childText" presStyleLbl="bgAcc1" presStyleIdx="3" presStyleCnt="6" custScaleX="180033">
        <dgm:presLayoutVars>
          <dgm:bulletEnabled val="1"/>
        </dgm:presLayoutVars>
      </dgm:prSet>
      <dgm:spPr/>
    </dgm:pt>
    <dgm:pt modelId="{CD8B4902-A6BF-477F-8AAA-5F6C7C7BB26E}" type="pres">
      <dgm:prSet presAssocID="{CB474C73-3852-49AC-ABC1-2E9B7BEB3EBD}" presName="Name13" presStyleLbl="parChTrans1D2" presStyleIdx="4" presStyleCnt="6"/>
      <dgm:spPr/>
    </dgm:pt>
    <dgm:pt modelId="{B49A99B6-7D74-4D0F-81C4-100A1645F54D}" type="pres">
      <dgm:prSet presAssocID="{E6DA1830-6226-4D69-A8A6-A862DBCFEAF6}" presName="childText" presStyleLbl="bgAcc1" presStyleIdx="4" presStyleCnt="6" custScaleX="180033">
        <dgm:presLayoutVars>
          <dgm:bulletEnabled val="1"/>
        </dgm:presLayoutVars>
      </dgm:prSet>
      <dgm:spPr/>
    </dgm:pt>
    <dgm:pt modelId="{17F0D372-6160-49F3-8738-E54EAECC9F00}" type="pres">
      <dgm:prSet presAssocID="{11A5BD8C-2FDF-4AEE-BACB-612712EA7444}" presName="Name13" presStyleLbl="parChTrans1D2" presStyleIdx="5" presStyleCnt="6"/>
      <dgm:spPr/>
    </dgm:pt>
    <dgm:pt modelId="{CDBB52CF-1CAA-4983-8124-78827CAB9553}" type="pres">
      <dgm:prSet presAssocID="{5F1D9F28-D925-4D08-8B24-1649200E93A7}" presName="childText" presStyleLbl="bgAcc1" presStyleIdx="5" presStyleCnt="6" custScaleX="180033">
        <dgm:presLayoutVars>
          <dgm:bulletEnabled val="1"/>
        </dgm:presLayoutVars>
      </dgm:prSet>
      <dgm:spPr/>
    </dgm:pt>
  </dgm:ptLst>
  <dgm:cxnLst>
    <dgm:cxn modelId="{AA428902-3FCA-4922-8F9D-1D7D43C9A313}" type="presOf" srcId="{65872417-58B0-444B-BB6D-D8C5256869B5}" destId="{99AB42AB-C422-4A2C-96E9-FB8B88AA2B5E}" srcOrd="0" destOrd="0" presId="urn:microsoft.com/office/officeart/2005/8/layout/hierarchy3"/>
    <dgm:cxn modelId="{E044010C-308E-4F73-8C48-2317D5706725}" type="presOf" srcId="{11A5BD8C-2FDF-4AEE-BACB-612712EA7444}" destId="{17F0D372-6160-49F3-8738-E54EAECC9F00}" srcOrd="0" destOrd="0" presId="urn:microsoft.com/office/officeart/2005/8/layout/hierarchy3"/>
    <dgm:cxn modelId="{3EEA000F-2B50-4165-8C1F-DCBB8673C265}" type="presOf" srcId="{E5CBD432-C85A-405D-BA8A-27557AA86E62}" destId="{D2FF33F1-25FF-4E61-99F3-E276C67C013F}" srcOrd="0" destOrd="0" presId="urn:microsoft.com/office/officeart/2005/8/layout/hierarchy3"/>
    <dgm:cxn modelId="{2A9AC919-70EC-42AA-A634-8CD155A18BD1}" type="presOf" srcId="{ED2A9F8C-69F4-4D3C-90E4-C965D3FBCB40}" destId="{B590845C-529C-4F6C-A90A-AEE6D00E84FF}" srcOrd="0" destOrd="0" presId="urn:microsoft.com/office/officeart/2005/8/layout/hierarchy3"/>
    <dgm:cxn modelId="{B2413026-27CE-412D-A10C-08C08CBBCCC8}" srcId="{E5CBD432-C85A-405D-BA8A-27557AA86E62}" destId="{65872417-58B0-444B-BB6D-D8C5256869B5}" srcOrd="2" destOrd="0" parTransId="{13375503-3DB7-409B-8B6F-D514DB902FE6}" sibTransId="{B04CFE5C-E481-44A9-80AD-0CBB4B394BCD}"/>
    <dgm:cxn modelId="{FA692127-45BC-4346-8B29-591E331E0E82}" type="presOf" srcId="{E6DA1830-6226-4D69-A8A6-A862DBCFEAF6}" destId="{B49A99B6-7D74-4D0F-81C4-100A1645F54D}" srcOrd="0" destOrd="0" presId="urn:microsoft.com/office/officeart/2005/8/layout/hierarchy3"/>
    <dgm:cxn modelId="{04ED4C2F-1BE6-4D2C-B7DC-8C5C4C25CA9D}" type="presOf" srcId="{4567F5A2-6D4B-4983-8BE5-22885678EDCE}" destId="{0BE9C70B-3AA8-4B76-9819-611801611DAC}" srcOrd="0" destOrd="0" presId="urn:microsoft.com/office/officeart/2005/8/layout/hierarchy3"/>
    <dgm:cxn modelId="{E5E4A15D-45D7-41D8-B1E5-A2DD71E86A57}" type="presOf" srcId="{CB474C73-3852-49AC-ABC1-2E9B7BEB3EBD}" destId="{CD8B4902-A6BF-477F-8AAA-5F6C7C7BB26E}" srcOrd="0" destOrd="0" presId="urn:microsoft.com/office/officeart/2005/8/layout/hierarchy3"/>
    <dgm:cxn modelId="{843E9A43-3181-4128-A391-3C9564A58F99}" type="presOf" srcId="{E5CBD432-C85A-405D-BA8A-27557AA86E62}" destId="{46C2060A-D33B-4426-9D66-2B18D7808C67}" srcOrd="1" destOrd="0" presId="urn:microsoft.com/office/officeart/2005/8/layout/hierarchy3"/>
    <dgm:cxn modelId="{D5C41448-7250-42F3-9075-C0BFE6457DC2}" srcId="{4567F5A2-6D4B-4983-8BE5-22885678EDCE}" destId="{5F1D9F28-D925-4D08-8B24-1649200E93A7}" srcOrd="2" destOrd="0" parTransId="{11A5BD8C-2FDF-4AEE-BACB-612712EA7444}" sibTransId="{29ADA1AC-892B-406F-AC11-6EF736D793F1}"/>
    <dgm:cxn modelId="{85AA0251-F9B0-4F86-AA25-BE89CBC50360}" srcId="{2DCEADBC-230E-4036-82ED-1950EDA68058}" destId="{E5CBD432-C85A-405D-BA8A-27557AA86E62}" srcOrd="0" destOrd="0" parTransId="{3D1B80E9-964E-480F-B032-439795250FC9}" sibTransId="{FCB5DC15-055B-42AF-9FCF-BB30C2283FC6}"/>
    <dgm:cxn modelId="{98E96675-A0EF-4891-8E74-95F319ED7926}" srcId="{2DCEADBC-230E-4036-82ED-1950EDA68058}" destId="{4567F5A2-6D4B-4983-8BE5-22885678EDCE}" srcOrd="1" destOrd="0" parTransId="{5E3D4F3A-3528-490F-BC57-F1ADD3397946}" sibTransId="{D0452027-110B-401E-AA81-FB924A8AA454}"/>
    <dgm:cxn modelId="{ADDBD775-C287-4B32-9704-AA494AEE9784}" srcId="{4567F5A2-6D4B-4983-8BE5-22885678EDCE}" destId="{E934AC71-216B-40D9-A7B4-B306E6B78EE4}" srcOrd="0" destOrd="0" parTransId="{A34227DD-0D98-4184-814B-F619CE09B62D}" sibTransId="{65CA737A-BE62-41CE-B37B-CC6AE65F5149}"/>
    <dgm:cxn modelId="{8BED5D76-92FC-4953-B78F-90494B5A7C93}" srcId="{E5CBD432-C85A-405D-BA8A-27557AA86E62}" destId="{ED2A9F8C-69F4-4D3C-90E4-C965D3FBCB40}" srcOrd="1" destOrd="0" parTransId="{E123070A-C1B1-4D4C-9BB4-30A5249AA04F}" sibTransId="{D681065E-CEC9-409B-926D-11065C5709AE}"/>
    <dgm:cxn modelId="{FA0A578C-4D74-4C33-9D9D-7609D9463379}" type="presOf" srcId="{5F1D9F28-D925-4D08-8B24-1649200E93A7}" destId="{CDBB52CF-1CAA-4983-8124-78827CAB9553}" srcOrd="0" destOrd="0" presId="urn:microsoft.com/office/officeart/2005/8/layout/hierarchy3"/>
    <dgm:cxn modelId="{8974739B-205A-40E8-A193-0E6483F67541}" type="presOf" srcId="{13375503-3DB7-409B-8B6F-D514DB902FE6}" destId="{C05833B7-782E-4224-9792-0839E6C7FA55}" srcOrd="0" destOrd="0" presId="urn:microsoft.com/office/officeart/2005/8/layout/hierarchy3"/>
    <dgm:cxn modelId="{F42656A4-F67E-4AD7-8EA6-E80C867B3780}" type="presOf" srcId="{573FF8F7-CCCA-4BC8-B2F7-5615890C0617}" destId="{F043E64D-8B67-4645-BE11-2161D3E11EE3}" srcOrd="0" destOrd="0" presId="urn:microsoft.com/office/officeart/2005/8/layout/hierarchy3"/>
    <dgm:cxn modelId="{7DCBCFA6-A164-4085-BCD3-4C88C940E00A}" type="presOf" srcId="{A34227DD-0D98-4184-814B-F619CE09B62D}" destId="{B33A3013-213B-4F4D-83C4-A91F16C389DB}" srcOrd="0" destOrd="0" presId="urn:microsoft.com/office/officeart/2005/8/layout/hierarchy3"/>
    <dgm:cxn modelId="{804C69AB-2173-4F32-AF65-28755A8CE2D1}" srcId="{E5CBD432-C85A-405D-BA8A-27557AA86E62}" destId="{FB5B1D86-198C-4615-9840-358FA7390971}" srcOrd="0" destOrd="0" parTransId="{573FF8F7-CCCA-4BC8-B2F7-5615890C0617}" sibTransId="{172C4FA1-AD55-41CA-A1BF-6DC8F219C977}"/>
    <dgm:cxn modelId="{46E56DC4-50AE-4609-A103-1320B3A77FF6}" type="presOf" srcId="{FB5B1D86-198C-4615-9840-358FA7390971}" destId="{E4CDF783-A7E7-4020-A48F-6CE59C5A01EC}" srcOrd="0" destOrd="0" presId="urn:microsoft.com/office/officeart/2005/8/layout/hierarchy3"/>
    <dgm:cxn modelId="{8698DED1-936D-4C64-82E6-E7F0C3292000}" type="presOf" srcId="{E123070A-C1B1-4D4C-9BB4-30A5249AA04F}" destId="{6C1C7EBF-88CE-42ED-A8A0-1DFB991B71AC}" srcOrd="0" destOrd="0" presId="urn:microsoft.com/office/officeart/2005/8/layout/hierarchy3"/>
    <dgm:cxn modelId="{6CED35DC-0143-4A0A-8878-1C9698FC3394}" type="presOf" srcId="{2DCEADBC-230E-4036-82ED-1950EDA68058}" destId="{1FF1BCC6-F15C-45C8-8212-2BA5D6639F9B}" srcOrd="0" destOrd="0" presId="urn:microsoft.com/office/officeart/2005/8/layout/hierarchy3"/>
    <dgm:cxn modelId="{C80E31F7-7DA2-4B5D-BB14-B125F2927C33}" srcId="{4567F5A2-6D4B-4983-8BE5-22885678EDCE}" destId="{E6DA1830-6226-4D69-A8A6-A862DBCFEAF6}" srcOrd="1" destOrd="0" parTransId="{CB474C73-3852-49AC-ABC1-2E9B7BEB3EBD}" sibTransId="{29510557-FF2D-4B52-8C0E-B6A3E8354122}"/>
    <dgm:cxn modelId="{DC14C3F9-140B-4E60-A7C1-B9389A773850}" type="presOf" srcId="{4567F5A2-6D4B-4983-8BE5-22885678EDCE}" destId="{AC3B40B2-7612-40A1-8A2B-32C41723D509}" srcOrd="1" destOrd="0" presId="urn:microsoft.com/office/officeart/2005/8/layout/hierarchy3"/>
    <dgm:cxn modelId="{7A61E4FF-A9C8-4FA6-8184-DB83736A3035}" type="presOf" srcId="{E934AC71-216B-40D9-A7B4-B306E6B78EE4}" destId="{42355CAC-3C33-468D-8CD8-41043E84C0E0}" srcOrd="0" destOrd="0" presId="urn:microsoft.com/office/officeart/2005/8/layout/hierarchy3"/>
    <dgm:cxn modelId="{0F2E09CF-46E5-4811-96FC-2249E09479B4}" type="presParOf" srcId="{1FF1BCC6-F15C-45C8-8212-2BA5D6639F9B}" destId="{DAA7FFF4-198D-43E5-80DE-4E1728350F93}" srcOrd="0" destOrd="0" presId="urn:microsoft.com/office/officeart/2005/8/layout/hierarchy3"/>
    <dgm:cxn modelId="{C344E4C2-17A0-443A-9F24-166126D75721}" type="presParOf" srcId="{DAA7FFF4-198D-43E5-80DE-4E1728350F93}" destId="{2B13E0EC-0DF0-42B1-ACA3-9C5207F85298}" srcOrd="0" destOrd="0" presId="urn:microsoft.com/office/officeart/2005/8/layout/hierarchy3"/>
    <dgm:cxn modelId="{BBBA4E4B-C50B-4840-973C-EABFE4BE1C8D}" type="presParOf" srcId="{2B13E0EC-0DF0-42B1-ACA3-9C5207F85298}" destId="{D2FF33F1-25FF-4E61-99F3-E276C67C013F}" srcOrd="0" destOrd="0" presId="urn:microsoft.com/office/officeart/2005/8/layout/hierarchy3"/>
    <dgm:cxn modelId="{ECAD7F41-B1CB-4A13-B19A-E67A86B512C4}" type="presParOf" srcId="{2B13E0EC-0DF0-42B1-ACA3-9C5207F85298}" destId="{46C2060A-D33B-4426-9D66-2B18D7808C67}" srcOrd="1" destOrd="0" presId="urn:microsoft.com/office/officeart/2005/8/layout/hierarchy3"/>
    <dgm:cxn modelId="{560FE4F3-C7BE-4EDB-B640-6B7E3109E6E6}" type="presParOf" srcId="{DAA7FFF4-198D-43E5-80DE-4E1728350F93}" destId="{D7C86D3C-2358-4129-9B7B-2F193A1F993F}" srcOrd="1" destOrd="0" presId="urn:microsoft.com/office/officeart/2005/8/layout/hierarchy3"/>
    <dgm:cxn modelId="{F619BB19-F047-4FF3-BCEA-0A9F91C4B28E}" type="presParOf" srcId="{D7C86D3C-2358-4129-9B7B-2F193A1F993F}" destId="{F043E64D-8B67-4645-BE11-2161D3E11EE3}" srcOrd="0" destOrd="0" presId="urn:microsoft.com/office/officeart/2005/8/layout/hierarchy3"/>
    <dgm:cxn modelId="{F0B56DC6-255A-4B0E-AABC-0B962CC717CD}" type="presParOf" srcId="{D7C86D3C-2358-4129-9B7B-2F193A1F993F}" destId="{E4CDF783-A7E7-4020-A48F-6CE59C5A01EC}" srcOrd="1" destOrd="0" presId="urn:microsoft.com/office/officeart/2005/8/layout/hierarchy3"/>
    <dgm:cxn modelId="{9E7F0194-FF15-4662-836A-D22398F445FC}" type="presParOf" srcId="{D7C86D3C-2358-4129-9B7B-2F193A1F993F}" destId="{6C1C7EBF-88CE-42ED-A8A0-1DFB991B71AC}" srcOrd="2" destOrd="0" presId="urn:microsoft.com/office/officeart/2005/8/layout/hierarchy3"/>
    <dgm:cxn modelId="{FE023A7B-B729-4459-8C80-633BC0681793}" type="presParOf" srcId="{D7C86D3C-2358-4129-9B7B-2F193A1F993F}" destId="{B590845C-529C-4F6C-A90A-AEE6D00E84FF}" srcOrd="3" destOrd="0" presId="urn:microsoft.com/office/officeart/2005/8/layout/hierarchy3"/>
    <dgm:cxn modelId="{D1F40442-095A-4CBA-A1EE-46694AA87A1B}" type="presParOf" srcId="{D7C86D3C-2358-4129-9B7B-2F193A1F993F}" destId="{C05833B7-782E-4224-9792-0839E6C7FA55}" srcOrd="4" destOrd="0" presId="urn:microsoft.com/office/officeart/2005/8/layout/hierarchy3"/>
    <dgm:cxn modelId="{3B13F35A-F980-49ED-B118-F1C4AF7F9113}" type="presParOf" srcId="{D7C86D3C-2358-4129-9B7B-2F193A1F993F}" destId="{99AB42AB-C422-4A2C-96E9-FB8B88AA2B5E}" srcOrd="5" destOrd="0" presId="urn:microsoft.com/office/officeart/2005/8/layout/hierarchy3"/>
    <dgm:cxn modelId="{4BBA027C-2727-475A-A105-7E63CB1CDDA7}" type="presParOf" srcId="{1FF1BCC6-F15C-45C8-8212-2BA5D6639F9B}" destId="{0FA3FC57-F1F3-43EA-AF3E-0683B5EEF1AC}" srcOrd="1" destOrd="0" presId="urn:microsoft.com/office/officeart/2005/8/layout/hierarchy3"/>
    <dgm:cxn modelId="{4D71235F-FD32-4E90-B50A-6623853BF85B}" type="presParOf" srcId="{0FA3FC57-F1F3-43EA-AF3E-0683B5EEF1AC}" destId="{5F689E53-B25E-45CF-BF17-417DD49AE0DE}" srcOrd="0" destOrd="0" presId="urn:microsoft.com/office/officeart/2005/8/layout/hierarchy3"/>
    <dgm:cxn modelId="{28D7AB23-4149-4CB3-8693-7B24D3FB2D1E}" type="presParOf" srcId="{5F689E53-B25E-45CF-BF17-417DD49AE0DE}" destId="{0BE9C70B-3AA8-4B76-9819-611801611DAC}" srcOrd="0" destOrd="0" presId="urn:microsoft.com/office/officeart/2005/8/layout/hierarchy3"/>
    <dgm:cxn modelId="{75C49F0F-F428-44FF-BA63-700E9EC72C1F}" type="presParOf" srcId="{5F689E53-B25E-45CF-BF17-417DD49AE0DE}" destId="{AC3B40B2-7612-40A1-8A2B-32C41723D509}" srcOrd="1" destOrd="0" presId="urn:microsoft.com/office/officeart/2005/8/layout/hierarchy3"/>
    <dgm:cxn modelId="{5A2CC3F1-E7CC-4AD8-B80C-1815BE064BE6}" type="presParOf" srcId="{0FA3FC57-F1F3-43EA-AF3E-0683B5EEF1AC}" destId="{FAE6E265-8694-47B9-A0C1-BF9D8B7FB4D6}" srcOrd="1" destOrd="0" presId="urn:microsoft.com/office/officeart/2005/8/layout/hierarchy3"/>
    <dgm:cxn modelId="{DFEA2CE5-F3DC-467D-935B-782BA971A960}" type="presParOf" srcId="{FAE6E265-8694-47B9-A0C1-BF9D8B7FB4D6}" destId="{B33A3013-213B-4F4D-83C4-A91F16C389DB}" srcOrd="0" destOrd="0" presId="urn:microsoft.com/office/officeart/2005/8/layout/hierarchy3"/>
    <dgm:cxn modelId="{4D5F47B3-98A0-4E2A-B9FD-317F237A9A28}" type="presParOf" srcId="{FAE6E265-8694-47B9-A0C1-BF9D8B7FB4D6}" destId="{42355CAC-3C33-468D-8CD8-41043E84C0E0}" srcOrd="1" destOrd="0" presId="urn:microsoft.com/office/officeart/2005/8/layout/hierarchy3"/>
    <dgm:cxn modelId="{FDD3A406-96D5-4683-AEAC-57EE82EC0EE8}" type="presParOf" srcId="{FAE6E265-8694-47B9-A0C1-BF9D8B7FB4D6}" destId="{CD8B4902-A6BF-477F-8AAA-5F6C7C7BB26E}" srcOrd="2" destOrd="0" presId="urn:microsoft.com/office/officeart/2005/8/layout/hierarchy3"/>
    <dgm:cxn modelId="{DFDBDAE8-55D6-4F4C-8EEB-F21AE42A6084}" type="presParOf" srcId="{FAE6E265-8694-47B9-A0C1-BF9D8B7FB4D6}" destId="{B49A99B6-7D74-4D0F-81C4-100A1645F54D}" srcOrd="3" destOrd="0" presId="urn:microsoft.com/office/officeart/2005/8/layout/hierarchy3"/>
    <dgm:cxn modelId="{91960D21-BC75-4A50-877C-BC51A786D1F3}" type="presParOf" srcId="{FAE6E265-8694-47B9-A0C1-BF9D8B7FB4D6}" destId="{17F0D372-6160-49F3-8738-E54EAECC9F00}" srcOrd="4" destOrd="0" presId="urn:microsoft.com/office/officeart/2005/8/layout/hierarchy3"/>
    <dgm:cxn modelId="{66D3DC56-074E-4561-9F57-37EF338B1C1E}" type="presParOf" srcId="{FAE6E265-8694-47B9-A0C1-BF9D8B7FB4D6}" destId="{CDBB52CF-1CAA-4983-8124-78827CAB9553}"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5981C44-C6F1-493D-A3EB-AD814F826C18}" type="doc">
      <dgm:prSet loTypeId="urn:microsoft.com/office/officeart/2011/layout/TabList" loCatId="list" qsTypeId="urn:microsoft.com/office/officeart/2005/8/quickstyle/simple1" qsCatId="simple" csTypeId="urn:microsoft.com/office/officeart/2005/8/colors/accent1_3" csCatId="accent1" phldr="1"/>
      <dgm:spPr/>
      <dgm:t>
        <a:bodyPr/>
        <a:lstStyle/>
        <a:p>
          <a:endParaRPr lang="en-HK"/>
        </a:p>
      </dgm:t>
    </dgm:pt>
    <dgm:pt modelId="{8B27421A-2CEC-41CC-846E-DC5C8D4E0B7B}">
      <dgm:prSet phldrT="[Text]" custT="1"/>
      <dgm:spPr/>
      <dgm:t>
        <a:bodyPr/>
        <a:lstStyle/>
        <a:p>
          <a:r>
            <a:rPr lang="en-HK" sz="2400" dirty="0"/>
            <a:t>Objective</a:t>
          </a:r>
        </a:p>
      </dgm:t>
    </dgm:pt>
    <dgm:pt modelId="{45D1B1FA-1ADC-406C-B2D6-482E20C40F4E}" type="parTrans" cxnId="{9FB927F8-9CED-4726-A330-66ACB36EB43A}">
      <dgm:prSet/>
      <dgm:spPr/>
      <dgm:t>
        <a:bodyPr/>
        <a:lstStyle/>
        <a:p>
          <a:endParaRPr lang="en-HK" sz="2400"/>
        </a:p>
      </dgm:t>
    </dgm:pt>
    <dgm:pt modelId="{0B71D97B-BC2C-4465-95F7-FF397824CD1E}" type="sibTrans" cxnId="{9FB927F8-9CED-4726-A330-66ACB36EB43A}">
      <dgm:prSet/>
      <dgm:spPr/>
      <dgm:t>
        <a:bodyPr/>
        <a:lstStyle/>
        <a:p>
          <a:endParaRPr lang="en-HK" sz="2400"/>
        </a:p>
      </dgm:t>
    </dgm:pt>
    <dgm:pt modelId="{B8EFD289-CF72-4BF2-B0DF-443717C3A4FC}">
      <dgm:prSet phldrT="[Text]" custT="1"/>
      <dgm:spPr/>
      <dgm:t>
        <a:bodyPr/>
        <a:lstStyle/>
        <a:p>
          <a:r>
            <a:rPr lang="en-HK" sz="2400" dirty="0"/>
            <a:t> </a:t>
          </a:r>
        </a:p>
      </dgm:t>
    </dgm:pt>
    <dgm:pt modelId="{371A5D68-4C38-44A7-B383-E3B76CE1D38E}" type="parTrans" cxnId="{03958C28-6A4B-45E3-B512-AF0EEE7E2EAE}">
      <dgm:prSet/>
      <dgm:spPr/>
      <dgm:t>
        <a:bodyPr/>
        <a:lstStyle/>
        <a:p>
          <a:endParaRPr lang="en-HK" sz="2400"/>
        </a:p>
      </dgm:t>
    </dgm:pt>
    <dgm:pt modelId="{47EF27B5-242A-4B5F-AE52-8E176840C3E9}" type="sibTrans" cxnId="{03958C28-6A4B-45E3-B512-AF0EEE7E2EAE}">
      <dgm:prSet/>
      <dgm:spPr/>
      <dgm:t>
        <a:bodyPr/>
        <a:lstStyle/>
        <a:p>
          <a:endParaRPr lang="en-HK" sz="2400"/>
        </a:p>
      </dgm:t>
    </dgm:pt>
    <dgm:pt modelId="{497737AC-BAAC-4907-B239-572A02F05B3B}">
      <dgm:prSet phldrT="[Text]" custT="1"/>
      <dgm:spPr/>
      <dgm:t>
        <a:bodyPr/>
        <a:lstStyle/>
        <a:p>
          <a:r>
            <a:rPr lang="en-HK" sz="2400" dirty="0"/>
            <a:t> Outliers </a:t>
          </a:r>
          <a:r>
            <a:rPr lang="en-GB" sz="2400" dirty="0"/>
            <a:t>might result in biased analysis of data</a:t>
          </a:r>
          <a:endParaRPr lang="en-HK" sz="2400" dirty="0"/>
        </a:p>
      </dgm:t>
    </dgm:pt>
    <dgm:pt modelId="{F975F1C8-898E-4B28-B9B5-41817CB00E05}" type="parTrans" cxnId="{76C8D834-C27C-4A9C-9E6A-4CB47274EBC0}">
      <dgm:prSet/>
      <dgm:spPr/>
      <dgm:t>
        <a:bodyPr/>
        <a:lstStyle/>
        <a:p>
          <a:endParaRPr lang="en-HK" sz="2400"/>
        </a:p>
      </dgm:t>
    </dgm:pt>
    <dgm:pt modelId="{E08FA3E7-5B00-4C8F-B33C-FA86B56684BC}" type="sibTrans" cxnId="{76C8D834-C27C-4A9C-9E6A-4CB47274EBC0}">
      <dgm:prSet/>
      <dgm:spPr/>
      <dgm:t>
        <a:bodyPr/>
        <a:lstStyle/>
        <a:p>
          <a:endParaRPr lang="en-HK" sz="2400"/>
        </a:p>
      </dgm:t>
    </dgm:pt>
    <dgm:pt modelId="{1E528E55-8125-4C06-BCCA-2D69915707DA}">
      <dgm:prSet phldrT="[Text]" custT="1"/>
      <dgm:spPr/>
      <dgm:t>
        <a:bodyPr/>
        <a:lstStyle/>
        <a:p>
          <a:r>
            <a:rPr lang="en-HK" sz="2400" dirty="0"/>
            <a:t>Explore what?</a:t>
          </a:r>
        </a:p>
      </dgm:t>
    </dgm:pt>
    <dgm:pt modelId="{9D3B61FC-AAF0-46D6-8CB4-CAD00FAA8DA7}" type="parTrans" cxnId="{5A516CD3-7E5C-498D-8E2E-B5130FE824E4}">
      <dgm:prSet/>
      <dgm:spPr/>
      <dgm:t>
        <a:bodyPr/>
        <a:lstStyle/>
        <a:p>
          <a:endParaRPr lang="en-HK" sz="2400"/>
        </a:p>
      </dgm:t>
    </dgm:pt>
    <dgm:pt modelId="{416585AB-764A-43A3-AF4D-66A35AD81A70}" type="sibTrans" cxnId="{5A516CD3-7E5C-498D-8E2E-B5130FE824E4}">
      <dgm:prSet/>
      <dgm:spPr/>
      <dgm:t>
        <a:bodyPr/>
        <a:lstStyle/>
        <a:p>
          <a:endParaRPr lang="en-HK" sz="2400"/>
        </a:p>
      </dgm:t>
    </dgm:pt>
    <dgm:pt modelId="{8EEE9ECA-B08A-4DE5-ABE2-C4477F67F88E}">
      <dgm:prSet phldrT="[Text]" custT="1"/>
      <dgm:spPr/>
      <dgm:t>
        <a:bodyPr/>
        <a:lstStyle/>
        <a:p>
          <a:r>
            <a:rPr lang="en-HK" sz="2400" dirty="0"/>
            <a:t> </a:t>
          </a:r>
        </a:p>
      </dgm:t>
    </dgm:pt>
    <dgm:pt modelId="{8B3CD814-126F-4C50-961C-99CFBD1EB703}" type="parTrans" cxnId="{A2E6FEE7-A123-46F0-AB33-E47A49571831}">
      <dgm:prSet/>
      <dgm:spPr/>
      <dgm:t>
        <a:bodyPr/>
        <a:lstStyle/>
        <a:p>
          <a:endParaRPr lang="en-HK" sz="2400"/>
        </a:p>
      </dgm:t>
    </dgm:pt>
    <dgm:pt modelId="{ACF4069F-5617-414C-9DEA-A5125FD7B220}" type="sibTrans" cxnId="{A2E6FEE7-A123-46F0-AB33-E47A49571831}">
      <dgm:prSet/>
      <dgm:spPr/>
      <dgm:t>
        <a:bodyPr/>
        <a:lstStyle/>
        <a:p>
          <a:endParaRPr lang="en-HK" sz="2400"/>
        </a:p>
      </dgm:t>
    </dgm:pt>
    <dgm:pt modelId="{CC80A0EF-F0E0-4A8D-8368-ADAB773DB8EE}">
      <dgm:prSet phldrT="[Text]" custT="1"/>
      <dgm:spPr/>
      <dgm:t>
        <a:bodyPr/>
        <a:lstStyle/>
        <a:p>
          <a:r>
            <a:rPr lang="en-HK" sz="2400" dirty="0"/>
            <a:t>Outliers in a </a:t>
          </a:r>
          <a:r>
            <a:rPr lang="en-GB" sz="2400" dirty="0"/>
            <a:t>dataset can be primarily of three types namely: univariate,</a:t>
          </a:r>
          <a:endParaRPr lang="en-HK" sz="2400" dirty="0"/>
        </a:p>
        <a:p>
          <a:r>
            <a:rPr lang="en-HK" sz="2400" dirty="0"/>
            <a:t>bivariate, and multivariate outliers</a:t>
          </a:r>
        </a:p>
      </dgm:t>
    </dgm:pt>
    <dgm:pt modelId="{4F1D7AE9-3849-4148-B723-8A39A6AC8163}" type="parTrans" cxnId="{5DE52BA1-3504-44E8-931A-139BEA7362E5}">
      <dgm:prSet/>
      <dgm:spPr/>
      <dgm:t>
        <a:bodyPr/>
        <a:lstStyle/>
        <a:p>
          <a:endParaRPr lang="en-HK" sz="2400"/>
        </a:p>
      </dgm:t>
    </dgm:pt>
    <dgm:pt modelId="{70CAF897-49CE-40CB-9C78-AD42F303D90F}" type="sibTrans" cxnId="{5DE52BA1-3504-44E8-931A-139BEA7362E5}">
      <dgm:prSet/>
      <dgm:spPr/>
      <dgm:t>
        <a:bodyPr/>
        <a:lstStyle/>
        <a:p>
          <a:endParaRPr lang="en-HK" sz="2400"/>
        </a:p>
      </dgm:t>
    </dgm:pt>
    <dgm:pt modelId="{EC0BAC78-2F5F-4084-BEB7-A8C48BADA063}">
      <dgm:prSet phldrT="[Text]" custT="1"/>
      <dgm:spPr/>
      <dgm:t>
        <a:bodyPr/>
        <a:lstStyle/>
        <a:p>
          <a:r>
            <a:rPr lang="en-HK" sz="2400" dirty="0"/>
            <a:t>Techniques</a:t>
          </a:r>
        </a:p>
      </dgm:t>
    </dgm:pt>
    <dgm:pt modelId="{AB6318AD-735E-46B8-BC68-C63510C20B25}" type="parTrans" cxnId="{17F04BD9-87AB-437C-B56B-8B87E0C250FA}">
      <dgm:prSet/>
      <dgm:spPr/>
      <dgm:t>
        <a:bodyPr/>
        <a:lstStyle/>
        <a:p>
          <a:endParaRPr lang="en-HK" sz="2400"/>
        </a:p>
      </dgm:t>
    </dgm:pt>
    <dgm:pt modelId="{17B5740D-8364-456A-A989-978E8E113C7D}" type="sibTrans" cxnId="{17F04BD9-87AB-437C-B56B-8B87E0C250FA}">
      <dgm:prSet/>
      <dgm:spPr/>
      <dgm:t>
        <a:bodyPr/>
        <a:lstStyle/>
        <a:p>
          <a:endParaRPr lang="en-HK" sz="2400"/>
        </a:p>
      </dgm:t>
    </dgm:pt>
    <dgm:pt modelId="{1DEE16D3-B1A2-4191-BCFC-C967F0B5C93F}">
      <dgm:prSet phldrT="[Text]" custT="1"/>
      <dgm:spPr/>
      <dgm:t>
        <a:bodyPr/>
        <a:lstStyle/>
        <a:p>
          <a:r>
            <a:rPr lang="en-HK" sz="2400" dirty="0"/>
            <a:t> </a:t>
          </a:r>
        </a:p>
      </dgm:t>
    </dgm:pt>
    <dgm:pt modelId="{72977AAE-9315-4D24-95CF-D5F2E9908B8D}" type="parTrans" cxnId="{EF039B6A-7673-4A9D-8DB9-0EE6FD5949B3}">
      <dgm:prSet/>
      <dgm:spPr/>
      <dgm:t>
        <a:bodyPr/>
        <a:lstStyle/>
        <a:p>
          <a:endParaRPr lang="en-HK" sz="2400"/>
        </a:p>
      </dgm:t>
    </dgm:pt>
    <dgm:pt modelId="{1090ED97-D7B5-49E8-B2BB-B1E89E82760C}" type="sibTrans" cxnId="{EF039B6A-7673-4A9D-8DB9-0EE6FD5949B3}">
      <dgm:prSet/>
      <dgm:spPr/>
      <dgm:t>
        <a:bodyPr/>
        <a:lstStyle/>
        <a:p>
          <a:endParaRPr lang="en-HK" sz="2400"/>
        </a:p>
      </dgm:t>
    </dgm:pt>
    <dgm:pt modelId="{B987B9F1-5F16-45D3-850F-A3D3D7CE2AB8}">
      <dgm:prSet phldrT="[Text]" custT="1"/>
      <dgm:spPr/>
      <dgm:t>
        <a:bodyPr/>
        <a:lstStyle/>
        <a:p>
          <a:r>
            <a:rPr lang="en-HK" sz="2400" dirty="0"/>
            <a:t>Univariate </a:t>
          </a:r>
          <a:r>
            <a:rPr lang="en-GB" sz="2400" dirty="0"/>
            <a:t>outliers : can be detected by calculation of the Inter-Quartile</a:t>
          </a:r>
          <a:endParaRPr lang="en-HK" sz="2400" dirty="0"/>
        </a:p>
        <a:p>
          <a:r>
            <a:rPr lang="en-HK" sz="2400" dirty="0"/>
            <a:t>Range (IQR)</a:t>
          </a:r>
        </a:p>
      </dgm:t>
    </dgm:pt>
    <dgm:pt modelId="{D3EC1647-390C-4544-BF6B-677CACF19436}" type="parTrans" cxnId="{54857C9C-D3DE-4C19-9E4C-52F156ADDE38}">
      <dgm:prSet/>
      <dgm:spPr/>
      <dgm:t>
        <a:bodyPr/>
        <a:lstStyle/>
        <a:p>
          <a:endParaRPr lang="en-HK" sz="2400"/>
        </a:p>
      </dgm:t>
    </dgm:pt>
    <dgm:pt modelId="{E481F03D-F67F-487B-9E32-E1188131F38F}" type="sibTrans" cxnId="{54857C9C-D3DE-4C19-9E4C-52F156ADDE38}">
      <dgm:prSet/>
      <dgm:spPr/>
      <dgm:t>
        <a:bodyPr/>
        <a:lstStyle/>
        <a:p>
          <a:endParaRPr lang="en-HK" sz="2400"/>
        </a:p>
      </dgm:t>
    </dgm:pt>
    <dgm:pt modelId="{F1703C4F-14CA-4592-A04D-69293312F245}">
      <dgm:prSet phldrT="[Text]" custT="1"/>
      <dgm:spPr/>
      <dgm:t>
        <a:bodyPr/>
        <a:lstStyle/>
        <a:p>
          <a:endParaRPr lang="en-HK" sz="2400" dirty="0"/>
        </a:p>
      </dgm:t>
    </dgm:pt>
    <dgm:pt modelId="{58B71607-8539-46A8-A644-FB421B3D4D77}" type="parTrans" cxnId="{497B2931-268C-47D3-AA70-78CC6800BF7F}">
      <dgm:prSet/>
      <dgm:spPr/>
      <dgm:t>
        <a:bodyPr/>
        <a:lstStyle/>
        <a:p>
          <a:endParaRPr lang="en-HK"/>
        </a:p>
      </dgm:t>
    </dgm:pt>
    <dgm:pt modelId="{367DF6E3-0B77-44FD-8C8E-315C2DA802EF}" type="sibTrans" cxnId="{497B2931-268C-47D3-AA70-78CC6800BF7F}">
      <dgm:prSet/>
      <dgm:spPr/>
      <dgm:t>
        <a:bodyPr/>
        <a:lstStyle/>
        <a:p>
          <a:endParaRPr lang="en-HK"/>
        </a:p>
      </dgm:t>
    </dgm:pt>
    <dgm:pt modelId="{905F4175-69AD-4D07-8EF2-D73111645D72}">
      <dgm:prSet phldrT="[Text]" custT="1"/>
      <dgm:spPr/>
      <dgm:t>
        <a:bodyPr/>
        <a:lstStyle/>
        <a:p>
          <a:r>
            <a:rPr lang="en-GB" sz="2400" dirty="0"/>
            <a:t>Bivariate and multivariate outliers : need to inspect </a:t>
          </a:r>
          <a:r>
            <a:rPr lang="en-HK" sz="2400" dirty="0"/>
            <a:t>correlations among different attributes</a:t>
          </a:r>
        </a:p>
      </dgm:t>
    </dgm:pt>
    <dgm:pt modelId="{23B8D89D-8B3A-49BC-BDA1-A3E65E4E2A5A}" type="parTrans" cxnId="{E87AE15F-E260-4243-A92F-67D3E9FE6D67}">
      <dgm:prSet/>
      <dgm:spPr/>
      <dgm:t>
        <a:bodyPr/>
        <a:lstStyle/>
        <a:p>
          <a:endParaRPr lang="en-HK"/>
        </a:p>
      </dgm:t>
    </dgm:pt>
    <dgm:pt modelId="{C48E41AC-362D-40D7-9412-409FB0CC43AB}" type="sibTrans" cxnId="{E87AE15F-E260-4243-A92F-67D3E9FE6D67}">
      <dgm:prSet/>
      <dgm:spPr/>
      <dgm:t>
        <a:bodyPr/>
        <a:lstStyle/>
        <a:p>
          <a:endParaRPr lang="en-HK"/>
        </a:p>
      </dgm:t>
    </dgm:pt>
    <dgm:pt modelId="{89571365-CE39-4B16-87F7-4BB97111EEBA}" type="pres">
      <dgm:prSet presAssocID="{65981C44-C6F1-493D-A3EB-AD814F826C18}" presName="Name0" presStyleCnt="0">
        <dgm:presLayoutVars>
          <dgm:chMax/>
          <dgm:chPref val="3"/>
          <dgm:dir/>
          <dgm:animOne val="branch"/>
          <dgm:animLvl val="lvl"/>
        </dgm:presLayoutVars>
      </dgm:prSet>
      <dgm:spPr/>
    </dgm:pt>
    <dgm:pt modelId="{398D6B45-B692-4439-A541-65B77759544F}" type="pres">
      <dgm:prSet presAssocID="{8B27421A-2CEC-41CC-846E-DC5C8D4E0B7B}" presName="composite" presStyleCnt="0"/>
      <dgm:spPr/>
    </dgm:pt>
    <dgm:pt modelId="{10205E11-BFA4-4EA4-8813-CB5BB9917C7E}" type="pres">
      <dgm:prSet presAssocID="{8B27421A-2CEC-41CC-846E-DC5C8D4E0B7B}" presName="FirstChild" presStyleLbl="revTx" presStyleIdx="0" presStyleCnt="6">
        <dgm:presLayoutVars>
          <dgm:chMax val="0"/>
          <dgm:chPref val="0"/>
          <dgm:bulletEnabled val="1"/>
        </dgm:presLayoutVars>
      </dgm:prSet>
      <dgm:spPr/>
    </dgm:pt>
    <dgm:pt modelId="{B2539AAF-B279-4828-BF42-0922E374738B}" type="pres">
      <dgm:prSet presAssocID="{8B27421A-2CEC-41CC-846E-DC5C8D4E0B7B}" presName="Parent" presStyleLbl="alignNode1" presStyleIdx="0" presStyleCnt="3">
        <dgm:presLayoutVars>
          <dgm:chMax val="3"/>
          <dgm:chPref val="3"/>
          <dgm:bulletEnabled val="1"/>
        </dgm:presLayoutVars>
      </dgm:prSet>
      <dgm:spPr/>
    </dgm:pt>
    <dgm:pt modelId="{8F41724A-E0BC-4FBF-B0C1-BE7B448408C8}" type="pres">
      <dgm:prSet presAssocID="{8B27421A-2CEC-41CC-846E-DC5C8D4E0B7B}" presName="Accent" presStyleLbl="parChTrans1D1" presStyleIdx="0" presStyleCnt="3"/>
      <dgm:spPr/>
    </dgm:pt>
    <dgm:pt modelId="{4FD5DB80-17C2-4A1D-851B-DFFFEA6C08B4}" type="pres">
      <dgm:prSet presAssocID="{8B27421A-2CEC-41CC-846E-DC5C8D4E0B7B}" presName="Child" presStyleLbl="revTx" presStyleIdx="1" presStyleCnt="6" custScaleY="35009">
        <dgm:presLayoutVars>
          <dgm:chMax val="0"/>
          <dgm:chPref val="0"/>
          <dgm:bulletEnabled val="1"/>
        </dgm:presLayoutVars>
      </dgm:prSet>
      <dgm:spPr/>
    </dgm:pt>
    <dgm:pt modelId="{C452AB13-4832-4730-9919-92986A7F68CA}" type="pres">
      <dgm:prSet presAssocID="{0B71D97B-BC2C-4465-95F7-FF397824CD1E}" presName="sibTrans" presStyleCnt="0"/>
      <dgm:spPr/>
    </dgm:pt>
    <dgm:pt modelId="{FBF964E6-0607-49F2-B316-1426719D57C8}" type="pres">
      <dgm:prSet presAssocID="{1E528E55-8125-4C06-BCCA-2D69915707DA}" presName="composite" presStyleCnt="0"/>
      <dgm:spPr/>
    </dgm:pt>
    <dgm:pt modelId="{805A48C0-1201-4C32-884D-3423F754FDD3}" type="pres">
      <dgm:prSet presAssocID="{1E528E55-8125-4C06-BCCA-2D69915707DA}" presName="FirstChild" presStyleLbl="revTx" presStyleIdx="2" presStyleCnt="6">
        <dgm:presLayoutVars>
          <dgm:chMax val="0"/>
          <dgm:chPref val="0"/>
          <dgm:bulletEnabled val="1"/>
        </dgm:presLayoutVars>
      </dgm:prSet>
      <dgm:spPr/>
    </dgm:pt>
    <dgm:pt modelId="{0342F212-E9C9-4BD7-BDA6-BBDA0001B100}" type="pres">
      <dgm:prSet presAssocID="{1E528E55-8125-4C06-BCCA-2D69915707DA}" presName="Parent" presStyleLbl="alignNode1" presStyleIdx="1" presStyleCnt="3">
        <dgm:presLayoutVars>
          <dgm:chMax val="3"/>
          <dgm:chPref val="3"/>
          <dgm:bulletEnabled val="1"/>
        </dgm:presLayoutVars>
      </dgm:prSet>
      <dgm:spPr/>
    </dgm:pt>
    <dgm:pt modelId="{2FCDD0E2-29DB-4605-89DF-4DD90FF032EC}" type="pres">
      <dgm:prSet presAssocID="{1E528E55-8125-4C06-BCCA-2D69915707DA}" presName="Accent" presStyleLbl="parChTrans1D1" presStyleIdx="1" presStyleCnt="3"/>
      <dgm:spPr/>
    </dgm:pt>
    <dgm:pt modelId="{B085FE8E-1513-4967-87EC-3648781E1165}" type="pres">
      <dgm:prSet presAssocID="{1E528E55-8125-4C06-BCCA-2D69915707DA}" presName="Child" presStyleLbl="revTx" presStyleIdx="3" presStyleCnt="6" custScaleY="49875">
        <dgm:presLayoutVars>
          <dgm:chMax val="0"/>
          <dgm:chPref val="0"/>
          <dgm:bulletEnabled val="1"/>
        </dgm:presLayoutVars>
      </dgm:prSet>
      <dgm:spPr/>
    </dgm:pt>
    <dgm:pt modelId="{5F46667B-ACC7-4774-9758-309B03FBF1C4}" type="pres">
      <dgm:prSet presAssocID="{416585AB-764A-43A3-AF4D-66A35AD81A70}" presName="sibTrans" presStyleCnt="0"/>
      <dgm:spPr/>
    </dgm:pt>
    <dgm:pt modelId="{DD9F9BE4-9C27-454D-9096-F225083A378C}" type="pres">
      <dgm:prSet presAssocID="{EC0BAC78-2F5F-4084-BEB7-A8C48BADA063}" presName="composite" presStyleCnt="0"/>
      <dgm:spPr/>
    </dgm:pt>
    <dgm:pt modelId="{E13602B0-2F14-464E-9B68-345BA2197ECD}" type="pres">
      <dgm:prSet presAssocID="{EC0BAC78-2F5F-4084-BEB7-A8C48BADA063}" presName="FirstChild" presStyleLbl="revTx" presStyleIdx="4" presStyleCnt="6">
        <dgm:presLayoutVars>
          <dgm:chMax val="0"/>
          <dgm:chPref val="0"/>
          <dgm:bulletEnabled val="1"/>
        </dgm:presLayoutVars>
      </dgm:prSet>
      <dgm:spPr/>
    </dgm:pt>
    <dgm:pt modelId="{B930A3D5-8D37-4B84-AE83-C194C03CB378}" type="pres">
      <dgm:prSet presAssocID="{EC0BAC78-2F5F-4084-BEB7-A8C48BADA063}" presName="Parent" presStyleLbl="alignNode1" presStyleIdx="2" presStyleCnt="3">
        <dgm:presLayoutVars>
          <dgm:chMax val="3"/>
          <dgm:chPref val="3"/>
          <dgm:bulletEnabled val="1"/>
        </dgm:presLayoutVars>
      </dgm:prSet>
      <dgm:spPr/>
    </dgm:pt>
    <dgm:pt modelId="{1486E782-DE6D-4CC6-86A1-ED6B05C84015}" type="pres">
      <dgm:prSet presAssocID="{EC0BAC78-2F5F-4084-BEB7-A8C48BADA063}" presName="Accent" presStyleLbl="parChTrans1D1" presStyleIdx="2" presStyleCnt="3"/>
      <dgm:spPr/>
    </dgm:pt>
    <dgm:pt modelId="{A5DFEC99-4553-4BA2-A649-BEF32BFE9C75}" type="pres">
      <dgm:prSet presAssocID="{EC0BAC78-2F5F-4084-BEB7-A8C48BADA063}" presName="Child" presStyleLbl="revTx" presStyleIdx="5" presStyleCnt="6">
        <dgm:presLayoutVars>
          <dgm:chMax val="0"/>
          <dgm:chPref val="0"/>
          <dgm:bulletEnabled val="1"/>
        </dgm:presLayoutVars>
      </dgm:prSet>
      <dgm:spPr/>
    </dgm:pt>
  </dgm:ptLst>
  <dgm:cxnLst>
    <dgm:cxn modelId="{BCED2D1C-3DBA-4C68-A0B4-6C9E229C0756}" type="presOf" srcId="{8EEE9ECA-B08A-4DE5-ABE2-C4477F67F88E}" destId="{805A48C0-1201-4C32-884D-3423F754FDD3}" srcOrd="0" destOrd="0" presId="urn:microsoft.com/office/officeart/2011/layout/TabList"/>
    <dgm:cxn modelId="{3F8A9223-64DA-4512-A341-57E76928B6B7}" type="presOf" srcId="{1DEE16D3-B1A2-4191-BCFC-C967F0B5C93F}" destId="{E13602B0-2F14-464E-9B68-345BA2197ECD}" srcOrd="0" destOrd="0" presId="urn:microsoft.com/office/officeart/2011/layout/TabList"/>
    <dgm:cxn modelId="{DBB45D24-6CD1-45AD-9E2C-F7BF2AD437DA}" type="presOf" srcId="{EC0BAC78-2F5F-4084-BEB7-A8C48BADA063}" destId="{B930A3D5-8D37-4B84-AE83-C194C03CB378}" srcOrd="0" destOrd="0" presId="urn:microsoft.com/office/officeart/2011/layout/TabList"/>
    <dgm:cxn modelId="{03958C28-6A4B-45E3-B512-AF0EEE7E2EAE}" srcId="{8B27421A-2CEC-41CC-846E-DC5C8D4E0B7B}" destId="{B8EFD289-CF72-4BF2-B0DF-443717C3A4FC}" srcOrd="0" destOrd="0" parTransId="{371A5D68-4C38-44A7-B383-E3B76CE1D38E}" sibTransId="{47EF27B5-242A-4B5F-AE52-8E176840C3E9}"/>
    <dgm:cxn modelId="{497B2931-268C-47D3-AA70-78CC6800BF7F}" srcId="{EC0BAC78-2F5F-4084-BEB7-A8C48BADA063}" destId="{F1703C4F-14CA-4592-A04D-69293312F245}" srcOrd="3" destOrd="0" parTransId="{58B71607-8539-46A8-A644-FB421B3D4D77}" sibTransId="{367DF6E3-0B77-44FD-8C8E-315C2DA802EF}"/>
    <dgm:cxn modelId="{76C8D834-C27C-4A9C-9E6A-4CB47274EBC0}" srcId="{8B27421A-2CEC-41CC-846E-DC5C8D4E0B7B}" destId="{497737AC-BAAC-4907-B239-572A02F05B3B}" srcOrd="1" destOrd="0" parTransId="{F975F1C8-898E-4B28-B9B5-41817CB00E05}" sibTransId="{E08FA3E7-5B00-4C8F-B33C-FA86B56684BC}"/>
    <dgm:cxn modelId="{E87AE15F-E260-4243-A92F-67D3E9FE6D67}" srcId="{EC0BAC78-2F5F-4084-BEB7-A8C48BADA063}" destId="{905F4175-69AD-4D07-8EF2-D73111645D72}" srcOrd="2" destOrd="0" parTransId="{23B8D89D-8B3A-49BC-BDA1-A3E65E4E2A5A}" sibTransId="{C48E41AC-362D-40D7-9412-409FB0CC43AB}"/>
    <dgm:cxn modelId="{60129560-DFF1-47B5-875E-311E87F784AB}" type="presOf" srcId="{B987B9F1-5F16-45D3-850F-A3D3D7CE2AB8}" destId="{A5DFEC99-4553-4BA2-A649-BEF32BFE9C75}" srcOrd="0" destOrd="0" presId="urn:microsoft.com/office/officeart/2011/layout/TabList"/>
    <dgm:cxn modelId="{38C69A63-5F7D-4369-8EA7-486BE857A473}" type="presOf" srcId="{497737AC-BAAC-4907-B239-572A02F05B3B}" destId="{4FD5DB80-17C2-4A1D-851B-DFFFEA6C08B4}" srcOrd="0" destOrd="0" presId="urn:microsoft.com/office/officeart/2011/layout/TabList"/>
    <dgm:cxn modelId="{EF039B6A-7673-4A9D-8DB9-0EE6FD5949B3}" srcId="{EC0BAC78-2F5F-4084-BEB7-A8C48BADA063}" destId="{1DEE16D3-B1A2-4191-BCFC-C967F0B5C93F}" srcOrd="0" destOrd="0" parTransId="{72977AAE-9315-4D24-95CF-D5F2E9908B8D}" sibTransId="{1090ED97-D7B5-49E8-B2BB-B1E89E82760C}"/>
    <dgm:cxn modelId="{C6DF994C-E8FA-4712-B5E5-A9101015CBDC}" type="presOf" srcId="{905F4175-69AD-4D07-8EF2-D73111645D72}" destId="{A5DFEC99-4553-4BA2-A649-BEF32BFE9C75}" srcOrd="0" destOrd="1" presId="urn:microsoft.com/office/officeart/2011/layout/TabList"/>
    <dgm:cxn modelId="{D8C3D872-D60B-4F84-B327-CC0D90F64A2D}" type="presOf" srcId="{1E528E55-8125-4C06-BCCA-2D69915707DA}" destId="{0342F212-E9C9-4BD7-BDA6-BBDA0001B100}" srcOrd="0" destOrd="0" presId="urn:microsoft.com/office/officeart/2011/layout/TabList"/>
    <dgm:cxn modelId="{A34DD154-B0D0-45F8-9F30-0D5A68432A1E}" type="presOf" srcId="{B8EFD289-CF72-4BF2-B0DF-443717C3A4FC}" destId="{10205E11-BFA4-4EA4-8813-CB5BB9917C7E}" srcOrd="0" destOrd="0" presId="urn:microsoft.com/office/officeart/2011/layout/TabList"/>
    <dgm:cxn modelId="{8F900A87-BC25-4587-9102-B55468648D27}" type="presOf" srcId="{F1703C4F-14CA-4592-A04D-69293312F245}" destId="{A5DFEC99-4553-4BA2-A649-BEF32BFE9C75}" srcOrd="0" destOrd="2" presId="urn:microsoft.com/office/officeart/2011/layout/TabList"/>
    <dgm:cxn modelId="{B721DF8B-58B9-414C-B6C8-88A1EEBD0368}" type="presOf" srcId="{65981C44-C6F1-493D-A3EB-AD814F826C18}" destId="{89571365-CE39-4B16-87F7-4BB97111EEBA}" srcOrd="0" destOrd="0" presId="urn:microsoft.com/office/officeart/2011/layout/TabList"/>
    <dgm:cxn modelId="{54857C9C-D3DE-4C19-9E4C-52F156ADDE38}" srcId="{EC0BAC78-2F5F-4084-BEB7-A8C48BADA063}" destId="{B987B9F1-5F16-45D3-850F-A3D3D7CE2AB8}" srcOrd="1" destOrd="0" parTransId="{D3EC1647-390C-4544-BF6B-677CACF19436}" sibTransId="{E481F03D-F67F-487B-9E32-E1188131F38F}"/>
    <dgm:cxn modelId="{34CC069D-3F1D-4C92-9D2D-619DF2941064}" type="presOf" srcId="{CC80A0EF-F0E0-4A8D-8368-ADAB773DB8EE}" destId="{B085FE8E-1513-4967-87EC-3648781E1165}" srcOrd="0" destOrd="0" presId="urn:microsoft.com/office/officeart/2011/layout/TabList"/>
    <dgm:cxn modelId="{5DE52BA1-3504-44E8-931A-139BEA7362E5}" srcId="{1E528E55-8125-4C06-BCCA-2D69915707DA}" destId="{CC80A0EF-F0E0-4A8D-8368-ADAB773DB8EE}" srcOrd="1" destOrd="0" parTransId="{4F1D7AE9-3849-4148-B723-8A39A6AC8163}" sibTransId="{70CAF897-49CE-40CB-9C78-AD42F303D90F}"/>
    <dgm:cxn modelId="{5A516CD3-7E5C-498D-8E2E-B5130FE824E4}" srcId="{65981C44-C6F1-493D-A3EB-AD814F826C18}" destId="{1E528E55-8125-4C06-BCCA-2D69915707DA}" srcOrd="1" destOrd="0" parTransId="{9D3B61FC-AAF0-46D6-8CB4-CAD00FAA8DA7}" sibTransId="{416585AB-764A-43A3-AF4D-66A35AD81A70}"/>
    <dgm:cxn modelId="{17F04BD9-87AB-437C-B56B-8B87E0C250FA}" srcId="{65981C44-C6F1-493D-A3EB-AD814F826C18}" destId="{EC0BAC78-2F5F-4084-BEB7-A8C48BADA063}" srcOrd="2" destOrd="0" parTransId="{AB6318AD-735E-46B8-BC68-C63510C20B25}" sibTransId="{17B5740D-8364-456A-A989-978E8E113C7D}"/>
    <dgm:cxn modelId="{A2E6FEE7-A123-46F0-AB33-E47A49571831}" srcId="{1E528E55-8125-4C06-BCCA-2D69915707DA}" destId="{8EEE9ECA-B08A-4DE5-ABE2-C4477F67F88E}" srcOrd="0" destOrd="0" parTransId="{8B3CD814-126F-4C50-961C-99CFBD1EB703}" sibTransId="{ACF4069F-5617-414C-9DEA-A5125FD7B220}"/>
    <dgm:cxn modelId="{9FB927F8-9CED-4726-A330-66ACB36EB43A}" srcId="{65981C44-C6F1-493D-A3EB-AD814F826C18}" destId="{8B27421A-2CEC-41CC-846E-DC5C8D4E0B7B}" srcOrd="0" destOrd="0" parTransId="{45D1B1FA-1ADC-406C-B2D6-482E20C40F4E}" sibTransId="{0B71D97B-BC2C-4465-95F7-FF397824CD1E}"/>
    <dgm:cxn modelId="{2B75DCF8-AC10-4754-A40E-5FDAA4B43042}" type="presOf" srcId="{8B27421A-2CEC-41CC-846E-DC5C8D4E0B7B}" destId="{B2539AAF-B279-4828-BF42-0922E374738B}" srcOrd="0" destOrd="0" presId="urn:microsoft.com/office/officeart/2011/layout/TabList"/>
    <dgm:cxn modelId="{A1C87CD4-A968-44D2-B0E3-D8453FAA3DEE}" type="presParOf" srcId="{89571365-CE39-4B16-87F7-4BB97111EEBA}" destId="{398D6B45-B692-4439-A541-65B77759544F}" srcOrd="0" destOrd="0" presId="urn:microsoft.com/office/officeart/2011/layout/TabList"/>
    <dgm:cxn modelId="{16C3152F-CD6B-4979-904C-0A2F437B0090}" type="presParOf" srcId="{398D6B45-B692-4439-A541-65B77759544F}" destId="{10205E11-BFA4-4EA4-8813-CB5BB9917C7E}" srcOrd="0" destOrd="0" presId="urn:microsoft.com/office/officeart/2011/layout/TabList"/>
    <dgm:cxn modelId="{0E026E04-86FA-4672-920C-8BA1A4C8798D}" type="presParOf" srcId="{398D6B45-B692-4439-A541-65B77759544F}" destId="{B2539AAF-B279-4828-BF42-0922E374738B}" srcOrd="1" destOrd="0" presId="urn:microsoft.com/office/officeart/2011/layout/TabList"/>
    <dgm:cxn modelId="{B6FD9744-A907-41FE-B619-363B6D8F2DED}" type="presParOf" srcId="{398D6B45-B692-4439-A541-65B77759544F}" destId="{8F41724A-E0BC-4FBF-B0C1-BE7B448408C8}" srcOrd="2" destOrd="0" presId="urn:microsoft.com/office/officeart/2011/layout/TabList"/>
    <dgm:cxn modelId="{415D061C-C5A3-4F1D-8251-AE54B7D3EB27}" type="presParOf" srcId="{89571365-CE39-4B16-87F7-4BB97111EEBA}" destId="{4FD5DB80-17C2-4A1D-851B-DFFFEA6C08B4}" srcOrd="1" destOrd="0" presId="urn:microsoft.com/office/officeart/2011/layout/TabList"/>
    <dgm:cxn modelId="{5E44467F-9CCE-4C5B-972B-5835341AEC07}" type="presParOf" srcId="{89571365-CE39-4B16-87F7-4BB97111EEBA}" destId="{C452AB13-4832-4730-9919-92986A7F68CA}" srcOrd="2" destOrd="0" presId="urn:microsoft.com/office/officeart/2011/layout/TabList"/>
    <dgm:cxn modelId="{D7EBE220-A617-4771-847B-808AEC04676B}" type="presParOf" srcId="{89571365-CE39-4B16-87F7-4BB97111EEBA}" destId="{FBF964E6-0607-49F2-B316-1426719D57C8}" srcOrd="3" destOrd="0" presId="urn:microsoft.com/office/officeart/2011/layout/TabList"/>
    <dgm:cxn modelId="{3524981E-C4F3-4F33-821D-2370379BDCF7}" type="presParOf" srcId="{FBF964E6-0607-49F2-B316-1426719D57C8}" destId="{805A48C0-1201-4C32-884D-3423F754FDD3}" srcOrd="0" destOrd="0" presId="urn:microsoft.com/office/officeart/2011/layout/TabList"/>
    <dgm:cxn modelId="{EAAF82F0-3552-467E-9240-091F5BBCB8DE}" type="presParOf" srcId="{FBF964E6-0607-49F2-B316-1426719D57C8}" destId="{0342F212-E9C9-4BD7-BDA6-BBDA0001B100}" srcOrd="1" destOrd="0" presId="urn:microsoft.com/office/officeart/2011/layout/TabList"/>
    <dgm:cxn modelId="{BACA8281-86E8-4A92-B3AC-A4BF1451A06B}" type="presParOf" srcId="{FBF964E6-0607-49F2-B316-1426719D57C8}" destId="{2FCDD0E2-29DB-4605-89DF-4DD90FF032EC}" srcOrd="2" destOrd="0" presId="urn:microsoft.com/office/officeart/2011/layout/TabList"/>
    <dgm:cxn modelId="{2EA19453-F7EE-44B4-94A1-711CF6E028B8}" type="presParOf" srcId="{89571365-CE39-4B16-87F7-4BB97111EEBA}" destId="{B085FE8E-1513-4967-87EC-3648781E1165}" srcOrd="4" destOrd="0" presId="urn:microsoft.com/office/officeart/2011/layout/TabList"/>
    <dgm:cxn modelId="{3FFF1BA8-F897-4E10-9256-9445C03E719B}" type="presParOf" srcId="{89571365-CE39-4B16-87F7-4BB97111EEBA}" destId="{5F46667B-ACC7-4774-9758-309B03FBF1C4}" srcOrd="5" destOrd="0" presId="urn:microsoft.com/office/officeart/2011/layout/TabList"/>
    <dgm:cxn modelId="{46EDAEC1-7133-47DB-95D4-615A87D9C1F4}" type="presParOf" srcId="{89571365-CE39-4B16-87F7-4BB97111EEBA}" destId="{DD9F9BE4-9C27-454D-9096-F225083A378C}" srcOrd="6" destOrd="0" presId="urn:microsoft.com/office/officeart/2011/layout/TabList"/>
    <dgm:cxn modelId="{1930E64B-CB4A-4A4C-935C-2DEEC75B6D0F}" type="presParOf" srcId="{DD9F9BE4-9C27-454D-9096-F225083A378C}" destId="{E13602B0-2F14-464E-9B68-345BA2197ECD}" srcOrd="0" destOrd="0" presId="urn:microsoft.com/office/officeart/2011/layout/TabList"/>
    <dgm:cxn modelId="{08F3E8B3-C25C-4868-8B9C-C294E07C53F4}" type="presParOf" srcId="{DD9F9BE4-9C27-454D-9096-F225083A378C}" destId="{B930A3D5-8D37-4B84-AE83-C194C03CB378}" srcOrd="1" destOrd="0" presId="urn:microsoft.com/office/officeart/2011/layout/TabList"/>
    <dgm:cxn modelId="{D9D93034-B1F6-4EE5-A8C3-4B7A4F6121F9}" type="presParOf" srcId="{DD9F9BE4-9C27-454D-9096-F225083A378C}" destId="{1486E782-DE6D-4CC6-86A1-ED6B05C84015}" srcOrd="2" destOrd="0" presId="urn:microsoft.com/office/officeart/2011/layout/TabList"/>
    <dgm:cxn modelId="{C0187444-89DF-4B95-A326-EEC746CD6F17}" type="presParOf" srcId="{89571365-CE39-4B16-87F7-4BB97111EEBA}" destId="{A5DFEC99-4553-4BA2-A649-BEF32BFE9C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98CBC-9ECB-4F31-B3C3-0D6C5492375C}"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lang="en-GB"/>
        </a:p>
      </dgm:t>
    </dgm:pt>
    <dgm:pt modelId="{B23EE04C-0864-4155-925B-377DD485532A}">
      <dgm:prSet phldrT="[Text]"/>
      <dgm:spPr/>
      <dgm:t>
        <a:bodyPr/>
        <a:lstStyle/>
        <a:p>
          <a:r>
            <a:rPr lang="en-HK" dirty="0"/>
            <a:t>Pressure</a:t>
          </a:r>
          <a:endParaRPr lang="en-GB" dirty="0"/>
        </a:p>
      </dgm:t>
    </dgm:pt>
    <dgm:pt modelId="{2BAE6529-5628-4037-876F-D3C1C887C47D}" type="parTrans" cxnId="{60827142-9699-4B8A-A47A-93DD35D6073A}">
      <dgm:prSet/>
      <dgm:spPr/>
      <dgm:t>
        <a:bodyPr/>
        <a:lstStyle/>
        <a:p>
          <a:endParaRPr lang="en-GB"/>
        </a:p>
      </dgm:t>
    </dgm:pt>
    <dgm:pt modelId="{BF19D985-AF7A-40BE-B70C-C6EDB536050B}" type="sibTrans" cxnId="{60827142-9699-4B8A-A47A-93DD35D6073A}">
      <dgm:prSet/>
      <dgm:spPr/>
      <dgm:t>
        <a:bodyPr/>
        <a:lstStyle/>
        <a:p>
          <a:endParaRPr lang="en-GB" dirty="0"/>
        </a:p>
      </dgm:t>
    </dgm:pt>
    <dgm:pt modelId="{517AE65A-07DD-4BA3-B44A-CF2BF2A2FD7E}">
      <dgm:prSet phldrT="[Text]"/>
      <dgm:spPr/>
      <dgm:t>
        <a:bodyPr/>
        <a:lstStyle/>
        <a:p>
          <a:r>
            <a:rPr lang="en-HK" dirty="0"/>
            <a:t>Rationalization</a:t>
          </a:r>
          <a:endParaRPr lang="en-GB" dirty="0"/>
        </a:p>
      </dgm:t>
    </dgm:pt>
    <dgm:pt modelId="{8B303189-BF24-4811-BC2E-E5001D91E3F0}" type="parTrans" cxnId="{19F13BAF-6ED7-4150-98D8-326513199F5E}">
      <dgm:prSet/>
      <dgm:spPr/>
      <dgm:t>
        <a:bodyPr/>
        <a:lstStyle/>
        <a:p>
          <a:endParaRPr lang="en-GB"/>
        </a:p>
      </dgm:t>
    </dgm:pt>
    <dgm:pt modelId="{3451900F-5914-438F-AB84-14CC4506DF7D}" type="sibTrans" cxnId="{19F13BAF-6ED7-4150-98D8-326513199F5E}">
      <dgm:prSet/>
      <dgm:spPr/>
      <dgm:t>
        <a:bodyPr/>
        <a:lstStyle/>
        <a:p>
          <a:endParaRPr lang="en-GB" dirty="0"/>
        </a:p>
      </dgm:t>
    </dgm:pt>
    <dgm:pt modelId="{1E7ECDF0-EAB3-4BCE-A487-BA92AD8D599F}">
      <dgm:prSet phldrT="[Text]"/>
      <dgm:spPr/>
      <dgm:t>
        <a:bodyPr/>
        <a:lstStyle/>
        <a:p>
          <a:r>
            <a:rPr lang="en-HK" dirty="0"/>
            <a:t>Opportunity</a:t>
          </a:r>
          <a:endParaRPr lang="en-GB" dirty="0"/>
        </a:p>
      </dgm:t>
    </dgm:pt>
    <dgm:pt modelId="{CEBD17FB-5913-418D-A35F-B3356BB8D788}" type="parTrans" cxnId="{7113D16E-59EC-45F0-BCE3-0D21669E4192}">
      <dgm:prSet/>
      <dgm:spPr/>
      <dgm:t>
        <a:bodyPr/>
        <a:lstStyle/>
        <a:p>
          <a:endParaRPr lang="en-GB"/>
        </a:p>
      </dgm:t>
    </dgm:pt>
    <dgm:pt modelId="{14D3B3A3-092F-4230-9271-60DA741FB862}" type="sibTrans" cxnId="{7113D16E-59EC-45F0-BCE3-0D21669E4192}">
      <dgm:prSet/>
      <dgm:spPr/>
      <dgm:t>
        <a:bodyPr/>
        <a:lstStyle/>
        <a:p>
          <a:endParaRPr lang="en-GB" dirty="0"/>
        </a:p>
      </dgm:t>
    </dgm:pt>
    <dgm:pt modelId="{B2A8705C-BC98-4B45-9FC9-0CACF3C8E41B}" type="pres">
      <dgm:prSet presAssocID="{64B98CBC-9ECB-4F31-B3C3-0D6C5492375C}" presName="Name0" presStyleCnt="0">
        <dgm:presLayoutVars>
          <dgm:dir/>
          <dgm:resizeHandles val="exact"/>
        </dgm:presLayoutVars>
      </dgm:prSet>
      <dgm:spPr/>
    </dgm:pt>
    <dgm:pt modelId="{B0312B29-13CE-4CD7-904A-FF98E5E95CEF}" type="pres">
      <dgm:prSet presAssocID="{B23EE04C-0864-4155-925B-377DD485532A}" presName="node" presStyleLbl="node1" presStyleIdx="0" presStyleCnt="3" custRadScaleRad="100066" custRadScaleInc="469">
        <dgm:presLayoutVars>
          <dgm:bulletEnabled val="1"/>
        </dgm:presLayoutVars>
      </dgm:prSet>
      <dgm:spPr/>
    </dgm:pt>
    <dgm:pt modelId="{3BE541D4-6811-460C-B687-165A8311E442}" type="pres">
      <dgm:prSet presAssocID="{BF19D985-AF7A-40BE-B70C-C6EDB536050B}" presName="sibTrans" presStyleLbl="sibTrans2D1" presStyleIdx="0" presStyleCnt="3"/>
      <dgm:spPr/>
    </dgm:pt>
    <dgm:pt modelId="{BC4AEABF-C9A8-4E8A-879E-E950D070DB63}" type="pres">
      <dgm:prSet presAssocID="{BF19D985-AF7A-40BE-B70C-C6EDB536050B}" presName="connectorText" presStyleLbl="sibTrans2D1" presStyleIdx="0" presStyleCnt="3"/>
      <dgm:spPr/>
    </dgm:pt>
    <dgm:pt modelId="{258A47DF-D216-4DAC-8DEE-8F4FA42EE0B9}" type="pres">
      <dgm:prSet presAssocID="{517AE65A-07DD-4BA3-B44A-CF2BF2A2FD7E}" presName="node" presStyleLbl="node1" presStyleIdx="1" presStyleCnt="3">
        <dgm:presLayoutVars>
          <dgm:bulletEnabled val="1"/>
        </dgm:presLayoutVars>
      </dgm:prSet>
      <dgm:spPr/>
    </dgm:pt>
    <dgm:pt modelId="{02867B2B-EE8C-4492-B25E-978476E42FD1}" type="pres">
      <dgm:prSet presAssocID="{3451900F-5914-438F-AB84-14CC4506DF7D}" presName="sibTrans" presStyleLbl="sibTrans2D1" presStyleIdx="1" presStyleCnt="3"/>
      <dgm:spPr/>
    </dgm:pt>
    <dgm:pt modelId="{F7D148A2-86E2-465B-8063-91B926D1DC25}" type="pres">
      <dgm:prSet presAssocID="{3451900F-5914-438F-AB84-14CC4506DF7D}" presName="connectorText" presStyleLbl="sibTrans2D1" presStyleIdx="1" presStyleCnt="3"/>
      <dgm:spPr/>
    </dgm:pt>
    <dgm:pt modelId="{ABE62598-2D66-4BA1-AFB4-ACD03A11F78B}" type="pres">
      <dgm:prSet presAssocID="{1E7ECDF0-EAB3-4BCE-A487-BA92AD8D599F}" presName="node" presStyleLbl="node1" presStyleIdx="2" presStyleCnt="3">
        <dgm:presLayoutVars>
          <dgm:bulletEnabled val="1"/>
        </dgm:presLayoutVars>
      </dgm:prSet>
      <dgm:spPr/>
    </dgm:pt>
    <dgm:pt modelId="{64DA6A42-6231-48E4-A2B7-03A65E794240}" type="pres">
      <dgm:prSet presAssocID="{14D3B3A3-092F-4230-9271-60DA741FB862}" presName="sibTrans" presStyleLbl="sibTrans2D1" presStyleIdx="2" presStyleCnt="3"/>
      <dgm:spPr/>
    </dgm:pt>
    <dgm:pt modelId="{6A95A8CC-62FC-47F5-B74F-1C335CD8A188}" type="pres">
      <dgm:prSet presAssocID="{14D3B3A3-092F-4230-9271-60DA741FB862}" presName="connectorText" presStyleLbl="sibTrans2D1" presStyleIdx="2" presStyleCnt="3"/>
      <dgm:spPr/>
    </dgm:pt>
  </dgm:ptLst>
  <dgm:cxnLst>
    <dgm:cxn modelId="{FFCC2C02-11FB-4282-BEC5-7590161B9056}" type="presOf" srcId="{BF19D985-AF7A-40BE-B70C-C6EDB536050B}" destId="{3BE541D4-6811-460C-B687-165A8311E442}" srcOrd="0" destOrd="0" presId="urn:microsoft.com/office/officeart/2005/8/layout/cycle7"/>
    <dgm:cxn modelId="{8DAE1514-3AD8-40CE-8312-EFABC911234B}" type="presOf" srcId="{BF19D985-AF7A-40BE-B70C-C6EDB536050B}" destId="{BC4AEABF-C9A8-4E8A-879E-E950D070DB63}" srcOrd="1" destOrd="0" presId="urn:microsoft.com/office/officeart/2005/8/layout/cycle7"/>
    <dgm:cxn modelId="{50459719-50A5-4B5F-8DD6-68A9D4CE40A2}" type="presOf" srcId="{64B98CBC-9ECB-4F31-B3C3-0D6C5492375C}" destId="{B2A8705C-BC98-4B45-9FC9-0CACF3C8E41B}" srcOrd="0" destOrd="0" presId="urn:microsoft.com/office/officeart/2005/8/layout/cycle7"/>
    <dgm:cxn modelId="{C94D9527-45F6-4745-B6E5-B30CAA2E3B30}" type="presOf" srcId="{14D3B3A3-092F-4230-9271-60DA741FB862}" destId="{6A95A8CC-62FC-47F5-B74F-1C335CD8A188}" srcOrd="1" destOrd="0" presId="urn:microsoft.com/office/officeart/2005/8/layout/cycle7"/>
    <dgm:cxn modelId="{60827142-9699-4B8A-A47A-93DD35D6073A}" srcId="{64B98CBC-9ECB-4F31-B3C3-0D6C5492375C}" destId="{B23EE04C-0864-4155-925B-377DD485532A}" srcOrd="0" destOrd="0" parTransId="{2BAE6529-5628-4037-876F-D3C1C887C47D}" sibTransId="{BF19D985-AF7A-40BE-B70C-C6EDB536050B}"/>
    <dgm:cxn modelId="{0C228D43-5146-4297-907B-58F80DAC5A57}" type="presOf" srcId="{3451900F-5914-438F-AB84-14CC4506DF7D}" destId="{02867B2B-EE8C-4492-B25E-978476E42FD1}" srcOrd="0" destOrd="0" presId="urn:microsoft.com/office/officeart/2005/8/layout/cycle7"/>
    <dgm:cxn modelId="{29CA996E-2F30-4963-8652-D076ADFE8108}" type="presOf" srcId="{1E7ECDF0-EAB3-4BCE-A487-BA92AD8D599F}" destId="{ABE62598-2D66-4BA1-AFB4-ACD03A11F78B}" srcOrd="0" destOrd="0" presId="urn:microsoft.com/office/officeart/2005/8/layout/cycle7"/>
    <dgm:cxn modelId="{7113D16E-59EC-45F0-BCE3-0D21669E4192}" srcId="{64B98CBC-9ECB-4F31-B3C3-0D6C5492375C}" destId="{1E7ECDF0-EAB3-4BCE-A487-BA92AD8D599F}" srcOrd="2" destOrd="0" parTransId="{CEBD17FB-5913-418D-A35F-B3356BB8D788}" sibTransId="{14D3B3A3-092F-4230-9271-60DA741FB862}"/>
    <dgm:cxn modelId="{C02EFC89-D541-4FDD-8ECF-31BEBF846105}" type="presOf" srcId="{517AE65A-07DD-4BA3-B44A-CF2BF2A2FD7E}" destId="{258A47DF-D216-4DAC-8DEE-8F4FA42EE0B9}" srcOrd="0" destOrd="0" presId="urn:microsoft.com/office/officeart/2005/8/layout/cycle7"/>
    <dgm:cxn modelId="{A37EB192-B16A-4516-896F-E7B79B5AD41E}" type="presOf" srcId="{14D3B3A3-092F-4230-9271-60DA741FB862}" destId="{64DA6A42-6231-48E4-A2B7-03A65E794240}" srcOrd="0" destOrd="0" presId="urn:microsoft.com/office/officeart/2005/8/layout/cycle7"/>
    <dgm:cxn modelId="{BF8350AB-BF09-4610-85D8-DA075F8AA66A}" type="presOf" srcId="{3451900F-5914-438F-AB84-14CC4506DF7D}" destId="{F7D148A2-86E2-465B-8063-91B926D1DC25}" srcOrd="1" destOrd="0" presId="urn:microsoft.com/office/officeart/2005/8/layout/cycle7"/>
    <dgm:cxn modelId="{19F13BAF-6ED7-4150-98D8-326513199F5E}" srcId="{64B98CBC-9ECB-4F31-B3C3-0D6C5492375C}" destId="{517AE65A-07DD-4BA3-B44A-CF2BF2A2FD7E}" srcOrd="1" destOrd="0" parTransId="{8B303189-BF24-4811-BC2E-E5001D91E3F0}" sibTransId="{3451900F-5914-438F-AB84-14CC4506DF7D}"/>
    <dgm:cxn modelId="{F831ACB2-3FC8-4145-84BB-9277A9F63701}" type="presOf" srcId="{B23EE04C-0864-4155-925B-377DD485532A}" destId="{B0312B29-13CE-4CD7-904A-FF98E5E95CEF}" srcOrd="0" destOrd="0" presId="urn:microsoft.com/office/officeart/2005/8/layout/cycle7"/>
    <dgm:cxn modelId="{25AD01BF-9CF8-4C00-B244-3DA17E507AB3}" type="presParOf" srcId="{B2A8705C-BC98-4B45-9FC9-0CACF3C8E41B}" destId="{B0312B29-13CE-4CD7-904A-FF98E5E95CEF}" srcOrd="0" destOrd="0" presId="urn:microsoft.com/office/officeart/2005/8/layout/cycle7"/>
    <dgm:cxn modelId="{C305B0FA-CDAA-4C94-85A3-F7DB65F5AE61}" type="presParOf" srcId="{B2A8705C-BC98-4B45-9FC9-0CACF3C8E41B}" destId="{3BE541D4-6811-460C-B687-165A8311E442}" srcOrd="1" destOrd="0" presId="urn:microsoft.com/office/officeart/2005/8/layout/cycle7"/>
    <dgm:cxn modelId="{8232E2D8-490C-44A2-BD3A-4E17462AA2DD}" type="presParOf" srcId="{3BE541D4-6811-460C-B687-165A8311E442}" destId="{BC4AEABF-C9A8-4E8A-879E-E950D070DB63}" srcOrd="0" destOrd="0" presId="urn:microsoft.com/office/officeart/2005/8/layout/cycle7"/>
    <dgm:cxn modelId="{43DA6F9A-9C1A-4016-B810-912FBD60C7F4}" type="presParOf" srcId="{B2A8705C-BC98-4B45-9FC9-0CACF3C8E41B}" destId="{258A47DF-D216-4DAC-8DEE-8F4FA42EE0B9}" srcOrd="2" destOrd="0" presId="urn:microsoft.com/office/officeart/2005/8/layout/cycle7"/>
    <dgm:cxn modelId="{ABCCD821-6A41-46C6-A075-0282A8998E85}" type="presParOf" srcId="{B2A8705C-BC98-4B45-9FC9-0CACF3C8E41B}" destId="{02867B2B-EE8C-4492-B25E-978476E42FD1}" srcOrd="3" destOrd="0" presId="urn:microsoft.com/office/officeart/2005/8/layout/cycle7"/>
    <dgm:cxn modelId="{66177634-B223-4128-B17D-EFF80379059E}" type="presParOf" srcId="{02867B2B-EE8C-4492-B25E-978476E42FD1}" destId="{F7D148A2-86E2-465B-8063-91B926D1DC25}" srcOrd="0" destOrd="0" presId="urn:microsoft.com/office/officeart/2005/8/layout/cycle7"/>
    <dgm:cxn modelId="{69AACE95-24BF-4F8A-BF55-31B2D06B2BC1}" type="presParOf" srcId="{B2A8705C-BC98-4B45-9FC9-0CACF3C8E41B}" destId="{ABE62598-2D66-4BA1-AFB4-ACD03A11F78B}" srcOrd="4" destOrd="0" presId="urn:microsoft.com/office/officeart/2005/8/layout/cycle7"/>
    <dgm:cxn modelId="{F5F83765-8F75-442A-B6A9-936F78DD96F3}" type="presParOf" srcId="{B2A8705C-BC98-4B45-9FC9-0CACF3C8E41B}" destId="{64DA6A42-6231-48E4-A2B7-03A65E794240}" srcOrd="5" destOrd="0" presId="urn:microsoft.com/office/officeart/2005/8/layout/cycle7"/>
    <dgm:cxn modelId="{94A862E9-4F6B-4D11-986A-504004776D35}" type="presParOf" srcId="{64DA6A42-6231-48E4-A2B7-03A65E794240}" destId="{6A95A8CC-62FC-47F5-B74F-1C335CD8A18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FFA789-7498-450B-9292-B1862008A1B4}"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HK"/>
        </a:p>
      </dgm:t>
    </dgm:pt>
    <dgm:pt modelId="{609E8866-A3EC-4EA5-B633-AAAA5F23E243}">
      <dgm:prSet phldrT="[Text]" custT="1"/>
      <dgm:spPr/>
      <dgm:t>
        <a:bodyPr/>
        <a:lstStyle/>
        <a:p>
          <a:r>
            <a:rPr lang="en-HK" sz="2000" dirty="0"/>
            <a:t>Define scope of Fraud Data Analytics</a:t>
          </a:r>
        </a:p>
      </dgm:t>
    </dgm:pt>
    <dgm:pt modelId="{A63417CE-A977-4D46-99FD-C77EC239EAA1}" type="parTrans" cxnId="{41851A88-0B0C-4F5E-8289-F2B51296863E}">
      <dgm:prSet/>
      <dgm:spPr/>
      <dgm:t>
        <a:bodyPr/>
        <a:lstStyle/>
        <a:p>
          <a:endParaRPr lang="en-HK"/>
        </a:p>
      </dgm:t>
    </dgm:pt>
    <dgm:pt modelId="{2219609D-45D6-4057-8A92-586B056C618F}" type="sibTrans" cxnId="{41851A88-0B0C-4F5E-8289-F2B51296863E}">
      <dgm:prSet/>
      <dgm:spPr/>
      <dgm:t>
        <a:bodyPr/>
        <a:lstStyle/>
        <a:p>
          <a:endParaRPr lang="en-HK"/>
        </a:p>
      </dgm:t>
    </dgm:pt>
    <dgm:pt modelId="{5EE16F06-D8F4-4AF2-BF0D-1C65FECCCF69}">
      <dgm:prSet phldrT="[Text]" custT="1"/>
      <dgm:spPr/>
      <dgm:t>
        <a:bodyPr/>
        <a:lstStyle/>
        <a:p>
          <a:r>
            <a:rPr lang="en-HK" sz="2000" dirty="0"/>
            <a:t>Data Analytics Strategies for Fraud Detection</a:t>
          </a:r>
        </a:p>
      </dgm:t>
    </dgm:pt>
    <dgm:pt modelId="{32CB4EEC-B021-4277-B6D0-AB62376DC77F}" type="parTrans" cxnId="{4A053557-10F8-4897-89DF-BDEE3C0DC1F5}">
      <dgm:prSet/>
      <dgm:spPr/>
      <dgm:t>
        <a:bodyPr/>
        <a:lstStyle/>
        <a:p>
          <a:endParaRPr lang="en-HK"/>
        </a:p>
      </dgm:t>
    </dgm:pt>
    <dgm:pt modelId="{48CD4516-7E50-4029-8138-43DF804A7A6B}" type="sibTrans" cxnId="{4A053557-10F8-4897-89DF-BDEE3C0DC1F5}">
      <dgm:prSet/>
      <dgm:spPr/>
      <dgm:t>
        <a:bodyPr/>
        <a:lstStyle/>
        <a:p>
          <a:endParaRPr lang="en-HK"/>
        </a:p>
      </dgm:t>
    </dgm:pt>
    <dgm:pt modelId="{956B69D3-3956-4D3C-8023-C75E6F38367E}">
      <dgm:prSet phldrT="[Text]" custT="1"/>
      <dgm:spPr/>
      <dgm:t>
        <a:bodyPr/>
        <a:lstStyle/>
        <a:p>
          <a:r>
            <a:rPr lang="en-HK" sz="2000" dirty="0"/>
            <a:t>Selection of Fraud Data Analytics Model</a:t>
          </a:r>
        </a:p>
      </dgm:t>
    </dgm:pt>
    <dgm:pt modelId="{055BD31F-4A65-4404-8C33-DBD24B64D377}" type="parTrans" cxnId="{95711417-5A47-4F0D-9441-C49149B4D331}">
      <dgm:prSet/>
      <dgm:spPr/>
      <dgm:t>
        <a:bodyPr/>
        <a:lstStyle/>
        <a:p>
          <a:endParaRPr lang="en-HK"/>
        </a:p>
      </dgm:t>
    </dgm:pt>
    <dgm:pt modelId="{6E7E6B62-9FC9-472D-9D68-CF2B9D78CFA8}" type="sibTrans" cxnId="{95711417-5A47-4F0D-9441-C49149B4D331}">
      <dgm:prSet/>
      <dgm:spPr/>
      <dgm:t>
        <a:bodyPr/>
        <a:lstStyle/>
        <a:p>
          <a:endParaRPr lang="en-HK"/>
        </a:p>
      </dgm:t>
    </dgm:pt>
    <dgm:pt modelId="{8AB2589C-A440-4CF8-948B-A6F348D01184}">
      <dgm:prSet phldrT="[Text]" custT="1"/>
      <dgm:spPr/>
      <dgm:t>
        <a:bodyPr/>
        <a:lstStyle/>
        <a:p>
          <a:r>
            <a:rPr lang="en-HK" sz="2000"/>
            <a:t>Fraud </a:t>
          </a:r>
          <a:r>
            <a:rPr lang="en-HK" sz="2000" dirty="0"/>
            <a:t>Scenario Identification</a:t>
          </a:r>
        </a:p>
      </dgm:t>
    </dgm:pt>
    <dgm:pt modelId="{2C9FD3E2-F576-4466-A998-9DEB65B5670B}" type="parTrans" cxnId="{6A8B6A1D-33E5-40DB-B768-0DEB6CBFDC6B}">
      <dgm:prSet/>
      <dgm:spPr/>
      <dgm:t>
        <a:bodyPr/>
        <a:lstStyle/>
        <a:p>
          <a:endParaRPr lang="en-HK"/>
        </a:p>
      </dgm:t>
    </dgm:pt>
    <dgm:pt modelId="{7F2D6502-F194-4BD3-90BE-CEADA0413BFA}" type="sibTrans" cxnId="{6A8B6A1D-33E5-40DB-B768-0DEB6CBFDC6B}">
      <dgm:prSet/>
      <dgm:spPr/>
      <dgm:t>
        <a:bodyPr/>
        <a:lstStyle/>
        <a:p>
          <a:endParaRPr lang="en-HK"/>
        </a:p>
      </dgm:t>
    </dgm:pt>
    <dgm:pt modelId="{191ABB53-FF93-4C90-89F0-1D7DFC687389}" type="pres">
      <dgm:prSet presAssocID="{74FFA789-7498-450B-9292-B1862008A1B4}" presName="Name0" presStyleCnt="0">
        <dgm:presLayoutVars>
          <dgm:dir/>
          <dgm:resizeHandles val="exact"/>
        </dgm:presLayoutVars>
      </dgm:prSet>
      <dgm:spPr/>
    </dgm:pt>
    <dgm:pt modelId="{7EF15910-17B2-4075-8EF2-D9DB96D4E0B3}" type="pres">
      <dgm:prSet presAssocID="{74FFA789-7498-450B-9292-B1862008A1B4}" presName="cycle" presStyleCnt="0"/>
      <dgm:spPr/>
    </dgm:pt>
    <dgm:pt modelId="{CD19DCD8-8C92-4182-BAAA-0BD0AC84330F}" type="pres">
      <dgm:prSet presAssocID="{609E8866-A3EC-4EA5-B633-AAAA5F23E243}" presName="nodeFirstNode" presStyleLbl="node1" presStyleIdx="0" presStyleCnt="4">
        <dgm:presLayoutVars>
          <dgm:bulletEnabled val="1"/>
        </dgm:presLayoutVars>
      </dgm:prSet>
      <dgm:spPr/>
    </dgm:pt>
    <dgm:pt modelId="{D353445A-9D43-45C9-8D3A-2B0127966E62}" type="pres">
      <dgm:prSet presAssocID="{2219609D-45D6-4057-8A92-586B056C618F}" presName="sibTransFirstNode" presStyleLbl="bgShp" presStyleIdx="0" presStyleCnt="1"/>
      <dgm:spPr/>
    </dgm:pt>
    <dgm:pt modelId="{243280D7-0E29-4FEA-9D06-80F83C964BA7}" type="pres">
      <dgm:prSet presAssocID="{8AB2589C-A440-4CF8-948B-A6F348D01184}" presName="nodeFollowingNodes" presStyleLbl="node1" presStyleIdx="1" presStyleCnt="4">
        <dgm:presLayoutVars>
          <dgm:bulletEnabled val="1"/>
        </dgm:presLayoutVars>
      </dgm:prSet>
      <dgm:spPr/>
    </dgm:pt>
    <dgm:pt modelId="{0849440B-F0A5-4E4A-89B7-6020DA170617}" type="pres">
      <dgm:prSet presAssocID="{5EE16F06-D8F4-4AF2-BF0D-1C65FECCCF69}" presName="nodeFollowingNodes" presStyleLbl="node1" presStyleIdx="2" presStyleCnt="4">
        <dgm:presLayoutVars>
          <dgm:bulletEnabled val="1"/>
        </dgm:presLayoutVars>
      </dgm:prSet>
      <dgm:spPr/>
    </dgm:pt>
    <dgm:pt modelId="{43BBA582-39D2-4FBB-87FA-64EBA653D5F1}" type="pres">
      <dgm:prSet presAssocID="{956B69D3-3956-4D3C-8023-C75E6F38367E}" presName="nodeFollowingNodes" presStyleLbl="node1" presStyleIdx="3" presStyleCnt="4">
        <dgm:presLayoutVars>
          <dgm:bulletEnabled val="1"/>
        </dgm:presLayoutVars>
      </dgm:prSet>
      <dgm:spPr/>
    </dgm:pt>
  </dgm:ptLst>
  <dgm:cxnLst>
    <dgm:cxn modelId="{798D3911-A526-4518-A2AC-FF2B4A394D92}" type="presOf" srcId="{5EE16F06-D8F4-4AF2-BF0D-1C65FECCCF69}" destId="{0849440B-F0A5-4E4A-89B7-6020DA170617}" srcOrd="0" destOrd="0" presId="urn:microsoft.com/office/officeart/2005/8/layout/cycle3"/>
    <dgm:cxn modelId="{95711417-5A47-4F0D-9441-C49149B4D331}" srcId="{74FFA789-7498-450B-9292-B1862008A1B4}" destId="{956B69D3-3956-4D3C-8023-C75E6F38367E}" srcOrd="3" destOrd="0" parTransId="{055BD31F-4A65-4404-8C33-DBD24B64D377}" sibTransId="{6E7E6B62-9FC9-472D-9D68-CF2B9D78CFA8}"/>
    <dgm:cxn modelId="{6A8B6A1D-33E5-40DB-B768-0DEB6CBFDC6B}" srcId="{74FFA789-7498-450B-9292-B1862008A1B4}" destId="{8AB2589C-A440-4CF8-948B-A6F348D01184}" srcOrd="1" destOrd="0" parTransId="{2C9FD3E2-F576-4466-A998-9DEB65B5670B}" sibTransId="{7F2D6502-F194-4BD3-90BE-CEADA0413BFA}"/>
    <dgm:cxn modelId="{AEE0673A-FA79-4457-B27E-41363B7424A0}" type="presOf" srcId="{74FFA789-7498-450B-9292-B1862008A1B4}" destId="{191ABB53-FF93-4C90-89F0-1D7DFC687389}" srcOrd="0" destOrd="0" presId="urn:microsoft.com/office/officeart/2005/8/layout/cycle3"/>
    <dgm:cxn modelId="{DDF01E50-4D09-4ACA-B979-9D2E6819E757}" type="presOf" srcId="{2219609D-45D6-4057-8A92-586B056C618F}" destId="{D353445A-9D43-45C9-8D3A-2B0127966E62}" srcOrd="0" destOrd="0" presId="urn:microsoft.com/office/officeart/2005/8/layout/cycle3"/>
    <dgm:cxn modelId="{8D2F3A76-8BDC-4266-A8B0-879901FF9673}" type="presOf" srcId="{8AB2589C-A440-4CF8-948B-A6F348D01184}" destId="{243280D7-0E29-4FEA-9D06-80F83C964BA7}" srcOrd="0" destOrd="0" presId="urn:microsoft.com/office/officeart/2005/8/layout/cycle3"/>
    <dgm:cxn modelId="{4A053557-10F8-4897-89DF-BDEE3C0DC1F5}" srcId="{74FFA789-7498-450B-9292-B1862008A1B4}" destId="{5EE16F06-D8F4-4AF2-BF0D-1C65FECCCF69}" srcOrd="2" destOrd="0" parTransId="{32CB4EEC-B021-4277-B6D0-AB62376DC77F}" sibTransId="{48CD4516-7E50-4029-8138-43DF804A7A6B}"/>
    <dgm:cxn modelId="{41851A88-0B0C-4F5E-8289-F2B51296863E}" srcId="{74FFA789-7498-450B-9292-B1862008A1B4}" destId="{609E8866-A3EC-4EA5-B633-AAAA5F23E243}" srcOrd="0" destOrd="0" parTransId="{A63417CE-A977-4D46-99FD-C77EC239EAA1}" sibTransId="{2219609D-45D6-4057-8A92-586B056C618F}"/>
    <dgm:cxn modelId="{8B308BB7-5415-437A-AA1D-86136267CDC7}" type="presOf" srcId="{609E8866-A3EC-4EA5-B633-AAAA5F23E243}" destId="{CD19DCD8-8C92-4182-BAAA-0BD0AC84330F}" srcOrd="0" destOrd="0" presId="urn:microsoft.com/office/officeart/2005/8/layout/cycle3"/>
    <dgm:cxn modelId="{507CE2BB-9D3E-4DD4-850E-5EDAED9971DE}" type="presOf" srcId="{956B69D3-3956-4D3C-8023-C75E6F38367E}" destId="{43BBA582-39D2-4FBB-87FA-64EBA653D5F1}" srcOrd="0" destOrd="0" presId="urn:microsoft.com/office/officeart/2005/8/layout/cycle3"/>
    <dgm:cxn modelId="{C5B4526A-02F4-4712-A2E3-07A4F6905A52}" type="presParOf" srcId="{191ABB53-FF93-4C90-89F0-1D7DFC687389}" destId="{7EF15910-17B2-4075-8EF2-D9DB96D4E0B3}" srcOrd="0" destOrd="0" presId="urn:microsoft.com/office/officeart/2005/8/layout/cycle3"/>
    <dgm:cxn modelId="{FBDC6ABD-7E43-43E8-9CDF-EA0F5878C5A8}" type="presParOf" srcId="{7EF15910-17B2-4075-8EF2-D9DB96D4E0B3}" destId="{CD19DCD8-8C92-4182-BAAA-0BD0AC84330F}" srcOrd="0" destOrd="0" presId="urn:microsoft.com/office/officeart/2005/8/layout/cycle3"/>
    <dgm:cxn modelId="{B96E9415-1D6B-4D95-B2C5-64D65B752A1F}" type="presParOf" srcId="{7EF15910-17B2-4075-8EF2-D9DB96D4E0B3}" destId="{D353445A-9D43-45C9-8D3A-2B0127966E62}" srcOrd="1" destOrd="0" presId="urn:microsoft.com/office/officeart/2005/8/layout/cycle3"/>
    <dgm:cxn modelId="{00945FAB-AFDF-4326-8243-BC841D02A0D2}" type="presParOf" srcId="{7EF15910-17B2-4075-8EF2-D9DB96D4E0B3}" destId="{243280D7-0E29-4FEA-9D06-80F83C964BA7}" srcOrd="2" destOrd="0" presId="urn:microsoft.com/office/officeart/2005/8/layout/cycle3"/>
    <dgm:cxn modelId="{34ED6B64-AAB5-434F-A731-1607230F1DDD}" type="presParOf" srcId="{7EF15910-17B2-4075-8EF2-D9DB96D4E0B3}" destId="{0849440B-F0A5-4E4A-89B7-6020DA170617}" srcOrd="3" destOrd="0" presId="urn:microsoft.com/office/officeart/2005/8/layout/cycle3"/>
    <dgm:cxn modelId="{84D13531-5928-47A7-B3DD-12BF038D8927}" type="presParOf" srcId="{7EF15910-17B2-4075-8EF2-D9DB96D4E0B3}" destId="{43BBA582-39D2-4FBB-87FA-64EBA653D5F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FFA789-7498-450B-9292-B1862008A1B4}"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HK"/>
        </a:p>
      </dgm:t>
    </dgm:pt>
    <dgm:pt modelId="{609E8866-A3EC-4EA5-B633-AAAA5F23E243}">
      <dgm:prSet phldrT="[Text]" custT="1"/>
      <dgm:spPr/>
      <dgm:t>
        <a:bodyPr/>
        <a:lstStyle/>
        <a:p>
          <a:r>
            <a:rPr lang="en-HK" sz="2000" dirty="0"/>
            <a:t>Define scope of Fraud Data Analytics</a:t>
          </a:r>
        </a:p>
      </dgm:t>
    </dgm:pt>
    <dgm:pt modelId="{A63417CE-A977-4D46-99FD-C77EC239EAA1}" type="parTrans" cxnId="{41851A88-0B0C-4F5E-8289-F2B51296863E}">
      <dgm:prSet/>
      <dgm:spPr/>
      <dgm:t>
        <a:bodyPr/>
        <a:lstStyle/>
        <a:p>
          <a:endParaRPr lang="en-HK"/>
        </a:p>
      </dgm:t>
    </dgm:pt>
    <dgm:pt modelId="{2219609D-45D6-4057-8A92-586B056C618F}" type="sibTrans" cxnId="{41851A88-0B0C-4F5E-8289-F2B51296863E}">
      <dgm:prSet/>
      <dgm:spPr/>
      <dgm:t>
        <a:bodyPr/>
        <a:lstStyle/>
        <a:p>
          <a:endParaRPr lang="en-HK"/>
        </a:p>
      </dgm:t>
    </dgm:pt>
    <dgm:pt modelId="{5EE16F06-D8F4-4AF2-BF0D-1C65FECCCF69}">
      <dgm:prSet phldrT="[Text]" custT="1"/>
      <dgm:spPr/>
      <dgm:t>
        <a:bodyPr/>
        <a:lstStyle/>
        <a:p>
          <a:r>
            <a:rPr lang="en-HK" sz="2000" dirty="0"/>
            <a:t>Data Analytics Strategies for Fraud Detection</a:t>
          </a:r>
        </a:p>
      </dgm:t>
    </dgm:pt>
    <dgm:pt modelId="{32CB4EEC-B021-4277-B6D0-AB62376DC77F}" type="parTrans" cxnId="{4A053557-10F8-4897-89DF-BDEE3C0DC1F5}">
      <dgm:prSet/>
      <dgm:spPr/>
      <dgm:t>
        <a:bodyPr/>
        <a:lstStyle/>
        <a:p>
          <a:endParaRPr lang="en-HK"/>
        </a:p>
      </dgm:t>
    </dgm:pt>
    <dgm:pt modelId="{48CD4516-7E50-4029-8138-43DF804A7A6B}" type="sibTrans" cxnId="{4A053557-10F8-4897-89DF-BDEE3C0DC1F5}">
      <dgm:prSet/>
      <dgm:spPr/>
      <dgm:t>
        <a:bodyPr/>
        <a:lstStyle/>
        <a:p>
          <a:endParaRPr lang="en-HK"/>
        </a:p>
      </dgm:t>
    </dgm:pt>
    <dgm:pt modelId="{956B69D3-3956-4D3C-8023-C75E6F38367E}">
      <dgm:prSet phldrT="[Text]" custT="1"/>
      <dgm:spPr/>
      <dgm:t>
        <a:bodyPr/>
        <a:lstStyle/>
        <a:p>
          <a:r>
            <a:rPr lang="en-HK" sz="2000" dirty="0"/>
            <a:t>Selection of Fraud Data Analytics Model</a:t>
          </a:r>
        </a:p>
      </dgm:t>
    </dgm:pt>
    <dgm:pt modelId="{055BD31F-4A65-4404-8C33-DBD24B64D377}" type="parTrans" cxnId="{95711417-5A47-4F0D-9441-C49149B4D331}">
      <dgm:prSet/>
      <dgm:spPr/>
      <dgm:t>
        <a:bodyPr/>
        <a:lstStyle/>
        <a:p>
          <a:endParaRPr lang="en-HK"/>
        </a:p>
      </dgm:t>
    </dgm:pt>
    <dgm:pt modelId="{6E7E6B62-9FC9-472D-9D68-CF2B9D78CFA8}" type="sibTrans" cxnId="{95711417-5A47-4F0D-9441-C49149B4D331}">
      <dgm:prSet/>
      <dgm:spPr/>
      <dgm:t>
        <a:bodyPr/>
        <a:lstStyle/>
        <a:p>
          <a:endParaRPr lang="en-HK"/>
        </a:p>
      </dgm:t>
    </dgm:pt>
    <dgm:pt modelId="{8AB2589C-A440-4CF8-948B-A6F348D01184}">
      <dgm:prSet phldrT="[Text]" custT="1"/>
      <dgm:spPr/>
      <dgm:t>
        <a:bodyPr/>
        <a:lstStyle/>
        <a:p>
          <a:r>
            <a:rPr lang="en-HK" sz="2000"/>
            <a:t>Fraud </a:t>
          </a:r>
          <a:r>
            <a:rPr lang="en-HK" sz="2000" dirty="0"/>
            <a:t>Scenario Identification</a:t>
          </a:r>
        </a:p>
      </dgm:t>
    </dgm:pt>
    <dgm:pt modelId="{2C9FD3E2-F576-4466-A998-9DEB65B5670B}" type="parTrans" cxnId="{6A8B6A1D-33E5-40DB-B768-0DEB6CBFDC6B}">
      <dgm:prSet/>
      <dgm:spPr/>
      <dgm:t>
        <a:bodyPr/>
        <a:lstStyle/>
        <a:p>
          <a:endParaRPr lang="en-HK"/>
        </a:p>
      </dgm:t>
    </dgm:pt>
    <dgm:pt modelId="{7F2D6502-F194-4BD3-90BE-CEADA0413BFA}" type="sibTrans" cxnId="{6A8B6A1D-33E5-40DB-B768-0DEB6CBFDC6B}">
      <dgm:prSet/>
      <dgm:spPr/>
      <dgm:t>
        <a:bodyPr/>
        <a:lstStyle/>
        <a:p>
          <a:endParaRPr lang="en-HK"/>
        </a:p>
      </dgm:t>
    </dgm:pt>
    <dgm:pt modelId="{191ABB53-FF93-4C90-89F0-1D7DFC687389}" type="pres">
      <dgm:prSet presAssocID="{74FFA789-7498-450B-9292-B1862008A1B4}" presName="Name0" presStyleCnt="0">
        <dgm:presLayoutVars>
          <dgm:dir/>
          <dgm:resizeHandles val="exact"/>
        </dgm:presLayoutVars>
      </dgm:prSet>
      <dgm:spPr/>
    </dgm:pt>
    <dgm:pt modelId="{7EF15910-17B2-4075-8EF2-D9DB96D4E0B3}" type="pres">
      <dgm:prSet presAssocID="{74FFA789-7498-450B-9292-B1862008A1B4}" presName="cycle" presStyleCnt="0"/>
      <dgm:spPr/>
    </dgm:pt>
    <dgm:pt modelId="{CD19DCD8-8C92-4182-BAAA-0BD0AC84330F}" type="pres">
      <dgm:prSet presAssocID="{609E8866-A3EC-4EA5-B633-AAAA5F23E243}" presName="nodeFirstNode" presStyleLbl="node1" presStyleIdx="0" presStyleCnt="4">
        <dgm:presLayoutVars>
          <dgm:bulletEnabled val="1"/>
        </dgm:presLayoutVars>
      </dgm:prSet>
      <dgm:spPr/>
    </dgm:pt>
    <dgm:pt modelId="{D353445A-9D43-45C9-8D3A-2B0127966E62}" type="pres">
      <dgm:prSet presAssocID="{2219609D-45D6-4057-8A92-586B056C618F}" presName="sibTransFirstNode" presStyleLbl="bgShp" presStyleIdx="0" presStyleCnt="1"/>
      <dgm:spPr/>
    </dgm:pt>
    <dgm:pt modelId="{243280D7-0E29-4FEA-9D06-80F83C964BA7}" type="pres">
      <dgm:prSet presAssocID="{8AB2589C-A440-4CF8-948B-A6F348D01184}" presName="nodeFollowingNodes" presStyleLbl="node1" presStyleIdx="1" presStyleCnt="4">
        <dgm:presLayoutVars>
          <dgm:bulletEnabled val="1"/>
        </dgm:presLayoutVars>
      </dgm:prSet>
      <dgm:spPr/>
    </dgm:pt>
    <dgm:pt modelId="{0849440B-F0A5-4E4A-89B7-6020DA170617}" type="pres">
      <dgm:prSet presAssocID="{5EE16F06-D8F4-4AF2-BF0D-1C65FECCCF69}" presName="nodeFollowingNodes" presStyleLbl="node1" presStyleIdx="2" presStyleCnt="4">
        <dgm:presLayoutVars>
          <dgm:bulletEnabled val="1"/>
        </dgm:presLayoutVars>
      </dgm:prSet>
      <dgm:spPr/>
    </dgm:pt>
    <dgm:pt modelId="{43BBA582-39D2-4FBB-87FA-64EBA653D5F1}" type="pres">
      <dgm:prSet presAssocID="{956B69D3-3956-4D3C-8023-C75E6F38367E}" presName="nodeFollowingNodes" presStyleLbl="node1" presStyleIdx="3" presStyleCnt="4">
        <dgm:presLayoutVars>
          <dgm:bulletEnabled val="1"/>
        </dgm:presLayoutVars>
      </dgm:prSet>
      <dgm:spPr/>
    </dgm:pt>
  </dgm:ptLst>
  <dgm:cxnLst>
    <dgm:cxn modelId="{798D3911-A526-4518-A2AC-FF2B4A394D92}" type="presOf" srcId="{5EE16F06-D8F4-4AF2-BF0D-1C65FECCCF69}" destId="{0849440B-F0A5-4E4A-89B7-6020DA170617}" srcOrd="0" destOrd="0" presId="urn:microsoft.com/office/officeart/2005/8/layout/cycle3"/>
    <dgm:cxn modelId="{95711417-5A47-4F0D-9441-C49149B4D331}" srcId="{74FFA789-7498-450B-9292-B1862008A1B4}" destId="{956B69D3-3956-4D3C-8023-C75E6F38367E}" srcOrd="3" destOrd="0" parTransId="{055BD31F-4A65-4404-8C33-DBD24B64D377}" sibTransId="{6E7E6B62-9FC9-472D-9D68-CF2B9D78CFA8}"/>
    <dgm:cxn modelId="{6A8B6A1D-33E5-40DB-B768-0DEB6CBFDC6B}" srcId="{74FFA789-7498-450B-9292-B1862008A1B4}" destId="{8AB2589C-A440-4CF8-948B-A6F348D01184}" srcOrd="1" destOrd="0" parTransId="{2C9FD3E2-F576-4466-A998-9DEB65B5670B}" sibTransId="{7F2D6502-F194-4BD3-90BE-CEADA0413BFA}"/>
    <dgm:cxn modelId="{AEE0673A-FA79-4457-B27E-41363B7424A0}" type="presOf" srcId="{74FFA789-7498-450B-9292-B1862008A1B4}" destId="{191ABB53-FF93-4C90-89F0-1D7DFC687389}" srcOrd="0" destOrd="0" presId="urn:microsoft.com/office/officeart/2005/8/layout/cycle3"/>
    <dgm:cxn modelId="{DDF01E50-4D09-4ACA-B979-9D2E6819E757}" type="presOf" srcId="{2219609D-45D6-4057-8A92-586B056C618F}" destId="{D353445A-9D43-45C9-8D3A-2B0127966E62}" srcOrd="0" destOrd="0" presId="urn:microsoft.com/office/officeart/2005/8/layout/cycle3"/>
    <dgm:cxn modelId="{8D2F3A76-8BDC-4266-A8B0-879901FF9673}" type="presOf" srcId="{8AB2589C-A440-4CF8-948B-A6F348D01184}" destId="{243280D7-0E29-4FEA-9D06-80F83C964BA7}" srcOrd="0" destOrd="0" presId="urn:microsoft.com/office/officeart/2005/8/layout/cycle3"/>
    <dgm:cxn modelId="{4A053557-10F8-4897-89DF-BDEE3C0DC1F5}" srcId="{74FFA789-7498-450B-9292-B1862008A1B4}" destId="{5EE16F06-D8F4-4AF2-BF0D-1C65FECCCF69}" srcOrd="2" destOrd="0" parTransId="{32CB4EEC-B021-4277-B6D0-AB62376DC77F}" sibTransId="{48CD4516-7E50-4029-8138-43DF804A7A6B}"/>
    <dgm:cxn modelId="{41851A88-0B0C-4F5E-8289-F2B51296863E}" srcId="{74FFA789-7498-450B-9292-B1862008A1B4}" destId="{609E8866-A3EC-4EA5-B633-AAAA5F23E243}" srcOrd="0" destOrd="0" parTransId="{A63417CE-A977-4D46-99FD-C77EC239EAA1}" sibTransId="{2219609D-45D6-4057-8A92-586B056C618F}"/>
    <dgm:cxn modelId="{8B308BB7-5415-437A-AA1D-86136267CDC7}" type="presOf" srcId="{609E8866-A3EC-4EA5-B633-AAAA5F23E243}" destId="{CD19DCD8-8C92-4182-BAAA-0BD0AC84330F}" srcOrd="0" destOrd="0" presId="urn:microsoft.com/office/officeart/2005/8/layout/cycle3"/>
    <dgm:cxn modelId="{507CE2BB-9D3E-4DD4-850E-5EDAED9971DE}" type="presOf" srcId="{956B69D3-3956-4D3C-8023-C75E6F38367E}" destId="{43BBA582-39D2-4FBB-87FA-64EBA653D5F1}" srcOrd="0" destOrd="0" presId="urn:microsoft.com/office/officeart/2005/8/layout/cycle3"/>
    <dgm:cxn modelId="{C5B4526A-02F4-4712-A2E3-07A4F6905A52}" type="presParOf" srcId="{191ABB53-FF93-4C90-89F0-1D7DFC687389}" destId="{7EF15910-17B2-4075-8EF2-D9DB96D4E0B3}" srcOrd="0" destOrd="0" presId="urn:microsoft.com/office/officeart/2005/8/layout/cycle3"/>
    <dgm:cxn modelId="{FBDC6ABD-7E43-43E8-9CDF-EA0F5878C5A8}" type="presParOf" srcId="{7EF15910-17B2-4075-8EF2-D9DB96D4E0B3}" destId="{CD19DCD8-8C92-4182-BAAA-0BD0AC84330F}" srcOrd="0" destOrd="0" presId="urn:microsoft.com/office/officeart/2005/8/layout/cycle3"/>
    <dgm:cxn modelId="{B96E9415-1D6B-4D95-B2C5-64D65B752A1F}" type="presParOf" srcId="{7EF15910-17B2-4075-8EF2-D9DB96D4E0B3}" destId="{D353445A-9D43-45C9-8D3A-2B0127966E62}" srcOrd="1" destOrd="0" presId="urn:microsoft.com/office/officeart/2005/8/layout/cycle3"/>
    <dgm:cxn modelId="{00945FAB-AFDF-4326-8243-BC841D02A0D2}" type="presParOf" srcId="{7EF15910-17B2-4075-8EF2-D9DB96D4E0B3}" destId="{243280D7-0E29-4FEA-9D06-80F83C964BA7}" srcOrd="2" destOrd="0" presId="urn:microsoft.com/office/officeart/2005/8/layout/cycle3"/>
    <dgm:cxn modelId="{34ED6B64-AAB5-434F-A731-1607230F1DDD}" type="presParOf" srcId="{7EF15910-17B2-4075-8EF2-D9DB96D4E0B3}" destId="{0849440B-F0A5-4E4A-89B7-6020DA170617}" srcOrd="3" destOrd="0" presId="urn:microsoft.com/office/officeart/2005/8/layout/cycle3"/>
    <dgm:cxn modelId="{84D13531-5928-47A7-B3DD-12BF038D8927}" type="presParOf" srcId="{7EF15910-17B2-4075-8EF2-D9DB96D4E0B3}" destId="{43BBA582-39D2-4FBB-87FA-64EBA653D5F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59CE02-C5ED-4573-9504-76313A43BFF9}" type="doc">
      <dgm:prSet loTypeId="urn:microsoft.com/office/officeart/2005/8/layout/radial5" loCatId="cycle" qsTypeId="urn:microsoft.com/office/officeart/2005/8/quickstyle/simple3" qsCatId="simple" csTypeId="urn:microsoft.com/office/officeart/2005/8/colors/colorful2" csCatId="colorful" phldr="1"/>
      <dgm:spPr/>
      <dgm:t>
        <a:bodyPr/>
        <a:lstStyle/>
        <a:p>
          <a:endParaRPr lang="en-HK"/>
        </a:p>
      </dgm:t>
    </dgm:pt>
    <dgm:pt modelId="{372B1339-CB64-4DD3-AFF0-F1D719854B42}">
      <dgm:prSet phldrT="[Text]"/>
      <dgm:spPr/>
      <dgm:t>
        <a:bodyPr/>
        <a:lstStyle/>
        <a:p>
          <a:r>
            <a:rPr lang="en-HK" dirty="0"/>
            <a:t>Fraud scenario</a:t>
          </a:r>
        </a:p>
      </dgm:t>
    </dgm:pt>
    <dgm:pt modelId="{FF848D9C-A921-40CE-AD05-70637F580432}" type="parTrans" cxnId="{CDA13E88-DB72-4850-BC01-EC4015160C05}">
      <dgm:prSet/>
      <dgm:spPr/>
      <dgm:t>
        <a:bodyPr/>
        <a:lstStyle/>
        <a:p>
          <a:endParaRPr lang="en-HK"/>
        </a:p>
      </dgm:t>
    </dgm:pt>
    <dgm:pt modelId="{EBF21203-DD77-4A48-A861-20CB5EFFEB3C}" type="sibTrans" cxnId="{CDA13E88-DB72-4850-BC01-EC4015160C05}">
      <dgm:prSet/>
      <dgm:spPr/>
      <dgm:t>
        <a:bodyPr/>
        <a:lstStyle/>
        <a:p>
          <a:endParaRPr lang="en-HK"/>
        </a:p>
      </dgm:t>
    </dgm:pt>
    <dgm:pt modelId="{F6254911-9016-4185-A618-AD30908F58C6}">
      <dgm:prSet phldrT="[Text]" custT="1"/>
      <dgm:spPr/>
      <dgm:t>
        <a:bodyPr/>
        <a:lstStyle/>
        <a:p>
          <a:r>
            <a:rPr lang="en-HK" sz="2000" dirty="0"/>
            <a:t>Committing person</a:t>
          </a:r>
        </a:p>
      </dgm:t>
    </dgm:pt>
    <dgm:pt modelId="{264F9C19-6738-4BB4-9DE7-6470979BAF27}" type="parTrans" cxnId="{7FB7F00E-C0DE-48F8-8913-E8F79771802B}">
      <dgm:prSet/>
      <dgm:spPr/>
      <dgm:t>
        <a:bodyPr/>
        <a:lstStyle/>
        <a:p>
          <a:endParaRPr lang="en-HK"/>
        </a:p>
      </dgm:t>
    </dgm:pt>
    <dgm:pt modelId="{5D71DFA8-4C79-4D2E-9309-7EFE369B19A0}" type="sibTrans" cxnId="{7FB7F00E-C0DE-48F8-8913-E8F79771802B}">
      <dgm:prSet/>
      <dgm:spPr/>
      <dgm:t>
        <a:bodyPr/>
        <a:lstStyle/>
        <a:p>
          <a:endParaRPr lang="en-HK"/>
        </a:p>
      </dgm:t>
    </dgm:pt>
    <dgm:pt modelId="{D514EAD5-1C60-40C6-B270-80200CE6C7E3}">
      <dgm:prSet phldrT="[Text]" custT="1"/>
      <dgm:spPr/>
      <dgm:t>
        <a:bodyPr/>
        <a:lstStyle/>
        <a:p>
          <a:r>
            <a:rPr lang="en-HK" sz="2000" dirty="0"/>
            <a:t>Entity</a:t>
          </a:r>
        </a:p>
      </dgm:t>
    </dgm:pt>
    <dgm:pt modelId="{B3FC93C9-3BAE-488F-9839-802C5665364F}" type="parTrans" cxnId="{DC47AC16-D230-40D1-B46F-9C5EFE8097E0}">
      <dgm:prSet/>
      <dgm:spPr/>
      <dgm:t>
        <a:bodyPr/>
        <a:lstStyle/>
        <a:p>
          <a:endParaRPr lang="en-HK"/>
        </a:p>
      </dgm:t>
    </dgm:pt>
    <dgm:pt modelId="{B5AB0C34-8B3F-44C8-BDB3-65D0A1BAF22F}" type="sibTrans" cxnId="{DC47AC16-D230-40D1-B46F-9C5EFE8097E0}">
      <dgm:prSet/>
      <dgm:spPr/>
      <dgm:t>
        <a:bodyPr/>
        <a:lstStyle/>
        <a:p>
          <a:endParaRPr lang="en-HK"/>
        </a:p>
      </dgm:t>
    </dgm:pt>
    <dgm:pt modelId="{37C1F172-FE6A-432B-B97F-3D6445924D59}">
      <dgm:prSet phldrT="[Text]" custT="1"/>
      <dgm:spPr/>
      <dgm:t>
        <a:bodyPr/>
        <a:lstStyle/>
        <a:p>
          <a:r>
            <a:rPr lang="en-HK" sz="2000" dirty="0"/>
            <a:t>Fraudulent action</a:t>
          </a:r>
        </a:p>
      </dgm:t>
    </dgm:pt>
    <dgm:pt modelId="{E652B941-CE44-40BE-B862-521A695E0F3C}" type="parTrans" cxnId="{F19835B2-825B-4560-B000-FBC23C6F7F4E}">
      <dgm:prSet/>
      <dgm:spPr/>
      <dgm:t>
        <a:bodyPr/>
        <a:lstStyle/>
        <a:p>
          <a:endParaRPr lang="en-HK"/>
        </a:p>
      </dgm:t>
    </dgm:pt>
    <dgm:pt modelId="{E7F51522-2467-4AF0-8194-0AB6F690C390}" type="sibTrans" cxnId="{F19835B2-825B-4560-B000-FBC23C6F7F4E}">
      <dgm:prSet/>
      <dgm:spPr/>
      <dgm:t>
        <a:bodyPr/>
        <a:lstStyle/>
        <a:p>
          <a:endParaRPr lang="en-HK"/>
        </a:p>
      </dgm:t>
    </dgm:pt>
    <dgm:pt modelId="{EE8B0399-7325-405A-9160-FB6ED87C3A98}" type="pres">
      <dgm:prSet presAssocID="{EF59CE02-C5ED-4573-9504-76313A43BFF9}" presName="Name0" presStyleCnt="0">
        <dgm:presLayoutVars>
          <dgm:chMax val="1"/>
          <dgm:dir/>
          <dgm:animLvl val="ctr"/>
          <dgm:resizeHandles val="exact"/>
        </dgm:presLayoutVars>
      </dgm:prSet>
      <dgm:spPr/>
    </dgm:pt>
    <dgm:pt modelId="{5E40BFAA-ABB6-471E-8A22-408245BB90FF}" type="pres">
      <dgm:prSet presAssocID="{372B1339-CB64-4DD3-AFF0-F1D719854B42}" presName="centerShape" presStyleLbl="node0" presStyleIdx="0" presStyleCnt="1"/>
      <dgm:spPr/>
    </dgm:pt>
    <dgm:pt modelId="{1FDA3C63-9009-40DA-972E-F7598A63D921}" type="pres">
      <dgm:prSet presAssocID="{264F9C19-6738-4BB4-9DE7-6470979BAF27}" presName="parTrans" presStyleLbl="sibTrans2D1" presStyleIdx="0" presStyleCnt="3"/>
      <dgm:spPr/>
    </dgm:pt>
    <dgm:pt modelId="{B2FFAA82-8D54-48F5-ACCC-C92D0998AACB}" type="pres">
      <dgm:prSet presAssocID="{264F9C19-6738-4BB4-9DE7-6470979BAF27}" presName="connectorText" presStyleLbl="sibTrans2D1" presStyleIdx="0" presStyleCnt="3"/>
      <dgm:spPr/>
    </dgm:pt>
    <dgm:pt modelId="{8494B0B2-D857-4EB6-9361-8637A3F48B9A}" type="pres">
      <dgm:prSet presAssocID="{F6254911-9016-4185-A618-AD30908F58C6}" presName="node" presStyleLbl="node1" presStyleIdx="0" presStyleCnt="3" custScaleX="122908">
        <dgm:presLayoutVars>
          <dgm:bulletEnabled val="1"/>
        </dgm:presLayoutVars>
      </dgm:prSet>
      <dgm:spPr/>
    </dgm:pt>
    <dgm:pt modelId="{10323B7E-86ED-439D-9263-1950E997D282}" type="pres">
      <dgm:prSet presAssocID="{B3FC93C9-3BAE-488F-9839-802C5665364F}" presName="parTrans" presStyleLbl="sibTrans2D1" presStyleIdx="1" presStyleCnt="3"/>
      <dgm:spPr/>
    </dgm:pt>
    <dgm:pt modelId="{181DE09F-57B0-43CA-BABA-244C026C8E67}" type="pres">
      <dgm:prSet presAssocID="{B3FC93C9-3BAE-488F-9839-802C5665364F}" presName="connectorText" presStyleLbl="sibTrans2D1" presStyleIdx="1" presStyleCnt="3"/>
      <dgm:spPr/>
    </dgm:pt>
    <dgm:pt modelId="{B4244871-A7E7-4827-A787-716E1F9E6491}" type="pres">
      <dgm:prSet presAssocID="{D514EAD5-1C60-40C6-B270-80200CE6C7E3}" presName="node" presStyleLbl="node1" presStyleIdx="1" presStyleCnt="3">
        <dgm:presLayoutVars>
          <dgm:bulletEnabled val="1"/>
        </dgm:presLayoutVars>
      </dgm:prSet>
      <dgm:spPr/>
    </dgm:pt>
    <dgm:pt modelId="{02E5C39A-CDD3-4292-B4AA-6EF0B3B25BA1}" type="pres">
      <dgm:prSet presAssocID="{E652B941-CE44-40BE-B862-521A695E0F3C}" presName="parTrans" presStyleLbl="sibTrans2D1" presStyleIdx="2" presStyleCnt="3"/>
      <dgm:spPr/>
    </dgm:pt>
    <dgm:pt modelId="{2FA95B91-BD86-43AB-9E17-17D3EF28B1AF}" type="pres">
      <dgm:prSet presAssocID="{E652B941-CE44-40BE-B862-521A695E0F3C}" presName="connectorText" presStyleLbl="sibTrans2D1" presStyleIdx="2" presStyleCnt="3"/>
      <dgm:spPr/>
    </dgm:pt>
    <dgm:pt modelId="{B95CE877-6FB0-4210-9199-DA16CD781607}" type="pres">
      <dgm:prSet presAssocID="{37C1F172-FE6A-432B-B97F-3D6445924D59}" presName="node" presStyleLbl="node1" presStyleIdx="2" presStyleCnt="3" custScaleX="110622">
        <dgm:presLayoutVars>
          <dgm:bulletEnabled val="1"/>
        </dgm:presLayoutVars>
      </dgm:prSet>
      <dgm:spPr/>
    </dgm:pt>
  </dgm:ptLst>
  <dgm:cxnLst>
    <dgm:cxn modelId="{7FB7F00E-C0DE-48F8-8913-E8F79771802B}" srcId="{372B1339-CB64-4DD3-AFF0-F1D719854B42}" destId="{F6254911-9016-4185-A618-AD30908F58C6}" srcOrd="0" destOrd="0" parTransId="{264F9C19-6738-4BB4-9DE7-6470979BAF27}" sibTransId="{5D71DFA8-4C79-4D2E-9309-7EFE369B19A0}"/>
    <dgm:cxn modelId="{CF781510-DE48-4655-AFFA-F5B17A5D23B8}" type="presOf" srcId="{B3FC93C9-3BAE-488F-9839-802C5665364F}" destId="{10323B7E-86ED-439D-9263-1950E997D282}" srcOrd="0" destOrd="0" presId="urn:microsoft.com/office/officeart/2005/8/layout/radial5"/>
    <dgm:cxn modelId="{DC47AC16-D230-40D1-B46F-9C5EFE8097E0}" srcId="{372B1339-CB64-4DD3-AFF0-F1D719854B42}" destId="{D514EAD5-1C60-40C6-B270-80200CE6C7E3}" srcOrd="1" destOrd="0" parTransId="{B3FC93C9-3BAE-488F-9839-802C5665364F}" sibTransId="{B5AB0C34-8B3F-44C8-BDB3-65D0A1BAF22F}"/>
    <dgm:cxn modelId="{59435D1B-48A2-4AAD-815F-15145BB004DA}" type="presOf" srcId="{D514EAD5-1C60-40C6-B270-80200CE6C7E3}" destId="{B4244871-A7E7-4827-A787-716E1F9E6491}" srcOrd="0" destOrd="0" presId="urn:microsoft.com/office/officeart/2005/8/layout/radial5"/>
    <dgm:cxn modelId="{67214B37-D8A0-428B-B630-72D180483773}" type="presOf" srcId="{EF59CE02-C5ED-4573-9504-76313A43BFF9}" destId="{EE8B0399-7325-405A-9160-FB6ED87C3A98}" srcOrd="0" destOrd="0" presId="urn:microsoft.com/office/officeart/2005/8/layout/radial5"/>
    <dgm:cxn modelId="{CDA13E88-DB72-4850-BC01-EC4015160C05}" srcId="{EF59CE02-C5ED-4573-9504-76313A43BFF9}" destId="{372B1339-CB64-4DD3-AFF0-F1D719854B42}" srcOrd="0" destOrd="0" parTransId="{FF848D9C-A921-40CE-AD05-70637F580432}" sibTransId="{EBF21203-DD77-4A48-A861-20CB5EFFEB3C}"/>
    <dgm:cxn modelId="{AD95B59B-DEF6-4E4E-8503-3E9AD305A4DE}" type="presOf" srcId="{E652B941-CE44-40BE-B862-521A695E0F3C}" destId="{02E5C39A-CDD3-4292-B4AA-6EF0B3B25BA1}" srcOrd="0" destOrd="0" presId="urn:microsoft.com/office/officeart/2005/8/layout/radial5"/>
    <dgm:cxn modelId="{FE8C7C9E-E11D-4285-A95D-407194B0F86C}" type="presOf" srcId="{B3FC93C9-3BAE-488F-9839-802C5665364F}" destId="{181DE09F-57B0-43CA-BABA-244C026C8E67}" srcOrd="1" destOrd="0" presId="urn:microsoft.com/office/officeart/2005/8/layout/radial5"/>
    <dgm:cxn modelId="{26EB94A1-DFC4-4AD5-8A90-235383701E9B}" type="presOf" srcId="{F6254911-9016-4185-A618-AD30908F58C6}" destId="{8494B0B2-D857-4EB6-9361-8637A3F48B9A}" srcOrd="0" destOrd="0" presId="urn:microsoft.com/office/officeart/2005/8/layout/radial5"/>
    <dgm:cxn modelId="{F19835B2-825B-4560-B000-FBC23C6F7F4E}" srcId="{372B1339-CB64-4DD3-AFF0-F1D719854B42}" destId="{37C1F172-FE6A-432B-B97F-3D6445924D59}" srcOrd="2" destOrd="0" parTransId="{E652B941-CE44-40BE-B862-521A695E0F3C}" sibTransId="{E7F51522-2467-4AF0-8194-0AB6F690C390}"/>
    <dgm:cxn modelId="{450348C1-4627-4ECA-B801-A6A7C164AC40}" type="presOf" srcId="{E652B941-CE44-40BE-B862-521A695E0F3C}" destId="{2FA95B91-BD86-43AB-9E17-17D3EF28B1AF}" srcOrd="1" destOrd="0" presId="urn:microsoft.com/office/officeart/2005/8/layout/radial5"/>
    <dgm:cxn modelId="{053E99CB-FEB9-4F60-8315-B4F996F89A8C}" type="presOf" srcId="{264F9C19-6738-4BB4-9DE7-6470979BAF27}" destId="{1FDA3C63-9009-40DA-972E-F7598A63D921}" srcOrd="0" destOrd="0" presId="urn:microsoft.com/office/officeart/2005/8/layout/radial5"/>
    <dgm:cxn modelId="{23808BD1-7EE1-4A4E-9272-D55961A79D3A}" type="presOf" srcId="{37C1F172-FE6A-432B-B97F-3D6445924D59}" destId="{B95CE877-6FB0-4210-9199-DA16CD781607}" srcOrd="0" destOrd="0" presId="urn:microsoft.com/office/officeart/2005/8/layout/radial5"/>
    <dgm:cxn modelId="{6673FDF4-A26C-41C5-8433-B7E096FEBB50}" type="presOf" srcId="{264F9C19-6738-4BB4-9DE7-6470979BAF27}" destId="{B2FFAA82-8D54-48F5-ACCC-C92D0998AACB}" srcOrd="1" destOrd="0" presId="urn:microsoft.com/office/officeart/2005/8/layout/radial5"/>
    <dgm:cxn modelId="{D9FA8CF8-24F6-4D15-9915-F5376E5A0F1F}" type="presOf" srcId="{372B1339-CB64-4DD3-AFF0-F1D719854B42}" destId="{5E40BFAA-ABB6-471E-8A22-408245BB90FF}" srcOrd="0" destOrd="0" presId="urn:microsoft.com/office/officeart/2005/8/layout/radial5"/>
    <dgm:cxn modelId="{BC44EA29-200B-4106-B9B2-E44ECFA0C37C}" type="presParOf" srcId="{EE8B0399-7325-405A-9160-FB6ED87C3A98}" destId="{5E40BFAA-ABB6-471E-8A22-408245BB90FF}" srcOrd="0" destOrd="0" presId="urn:microsoft.com/office/officeart/2005/8/layout/radial5"/>
    <dgm:cxn modelId="{E8F169E6-13E2-459F-991A-A56C95D72EE3}" type="presParOf" srcId="{EE8B0399-7325-405A-9160-FB6ED87C3A98}" destId="{1FDA3C63-9009-40DA-972E-F7598A63D921}" srcOrd="1" destOrd="0" presId="urn:microsoft.com/office/officeart/2005/8/layout/radial5"/>
    <dgm:cxn modelId="{B54BB87B-CAD2-4FD4-A38E-D3C6F58475C7}" type="presParOf" srcId="{1FDA3C63-9009-40DA-972E-F7598A63D921}" destId="{B2FFAA82-8D54-48F5-ACCC-C92D0998AACB}" srcOrd="0" destOrd="0" presId="urn:microsoft.com/office/officeart/2005/8/layout/radial5"/>
    <dgm:cxn modelId="{897ABAAA-331E-4A3A-A514-296131C854A4}" type="presParOf" srcId="{EE8B0399-7325-405A-9160-FB6ED87C3A98}" destId="{8494B0B2-D857-4EB6-9361-8637A3F48B9A}" srcOrd="2" destOrd="0" presId="urn:microsoft.com/office/officeart/2005/8/layout/radial5"/>
    <dgm:cxn modelId="{6DBEDA38-AF1B-42E4-915D-B913FC1B5D0E}" type="presParOf" srcId="{EE8B0399-7325-405A-9160-FB6ED87C3A98}" destId="{10323B7E-86ED-439D-9263-1950E997D282}" srcOrd="3" destOrd="0" presId="urn:microsoft.com/office/officeart/2005/8/layout/radial5"/>
    <dgm:cxn modelId="{189112DC-94CA-494E-B5A0-94071983B86D}" type="presParOf" srcId="{10323B7E-86ED-439D-9263-1950E997D282}" destId="{181DE09F-57B0-43CA-BABA-244C026C8E67}" srcOrd="0" destOrd="0" presId="urn:microsoft.com/office/officeart/2005/8/layout/radial5"/>
    <dgm:cxn modelId="{C1E2244A-55AA-4FD3-892C-302D498FF566}" type="presParOf" srcId="{EE8B0399-7325-405A-9160-FB6ED87C3A98}" destId="{B4244871-A7E7-4827-A787-716E1F9E6491}" srcOrd="4" destOrd="0" presId="urn:microsoft.com/office/officeart/2005/8/layout/radial5"/>
    <dgm:cxn modelId="{9A7DA76B-594C-447D-930B-2B2511D970A1}" type="presParOf" srcId="{EE8B0399-7325-405A-9160-FB6ED87C3A98}" destId="{02E5C39A-CDD3-4292-B4AA-6EF0B3B25BA1}" srcOrd="5" destOrd="0" presId="urn:microsoft.com/office/officeart/2005/8/layout/radial5"/>
    <dgm:cxn modelId="{C1D77F75-0EA8-4FFF-A7D3-8AD312B9245B}" type="presParOf" srcId="{02E5C39A-CDD3-4292-B4AA-6EF0B3B25BA1}" destId="{2FA95B91-BD86-43AB-9E17-17D3EF28B1AF}" srcOrd="0" destOrd="0" presId="urn:microsoft.com/office/officeart/2005/8/layout/radial5"/>
    <dgm:cxn modelId="{CEAD3A08-D4F2-4857-822B-BE641EC3DC10}" type="presParOf" srcId="{EE8B0399-7325-405A-9160-FB6ED87C3A98}" destId="{B95CE877-6FB0-4210-9199-DA16CD781607}" srcOrd="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FFA789-7498-450B-9292-B1862008A1B4}" type="doc">
      <dgm:prSet loTypeId="urn:microsoft.com/office/officeart/2005/8/layout/cycle3" loCatId="cycle" qsTypeId="urn:microsoft.com/office/officeart/2005/8/quickstyle/simple1" qsCatId="simple" csTypeId="urn:microsoft.com/office/officeart/2005/8/colors/accent0_1" csCatId="mainScheme" phldr="1"/>
      <dgm:spPr/>
      <dgm:t>
        <a:bodyPr/>
        <a:lstStyle/>
        <a:p>
          <a:endParaRPr lang="en-HK"/>
        </a:p>
      </dgm:t>
    </dgm:pt>
    <dgm:pt modelId="{609E8866-A3EC-4EA5-B633-AAAA5F23E243}">
      <dgm:prSet phldrT="[Text]" custT="1"/>
      <dgm:spPr/>
      <dgm:t>
        <a:bodyPr/>
        <a:lstStyle/>
        <a:p>
          <a:r>
            <a:rPr lang="en-HK" sz="2000" dirty="0"/>
            <a:t>Define scope of Fraud Data Analytics</a:t>
          </a:r>
        </a:p>
      </dgm:t>
    </dgm:pt>
    <dgm:pt modelId="{A63417CE-A977-4D46-99FD-C77EC239EAA1}" type="parTrans" cxnId="{41851A88-0B0C-4F5E-8289-F2B51296863E}">
      <dgm:prSet/>
      <dgm:spPr/>
      <dgm:t>
        <a:bodyPr/>
        <a:lstStyle/>
        <a:p>
          <a:endParaRPr lang="en-HK"/>
        </a:p>
      </dgm:t>
    </dgm:pt>
    <dgm:pt modelId="{2219609D-45D6-4057-8A92-586B056C618F}" type="sibTrans" cxnId="{41851A88-0B0C-4F5E-8289-F2B51296863E}">
      <dgm:prSet/>
      <dgm:spPr/>
      <dgm:t>
        <a:bodyPr/>
        <a:lstStyle/>
        <a:p>
          <a:endParaRPr lang="en-HK"/>
        </a:p>
      </dgm:t>
    </dgm:pt>
    <dgm:pt modelId="{5EE16F06-D8F4-4AF2-BF0D-1C65FECCCF69}">
      <dgm:prSet phldrT="[Text]" custT="1"/>
      <dgm:spPr/>
      <dgm:t>
        <a:bodyPr/>
        <a:lstStyle/>
        <a:p>
          <a:r>
            <a:rPr lang="en-HK" sz="2000" dirty="0"/>
            <a:t>Data Analytics Strategies for Fraud Detection</a:t>
          </a:r>
        </a:p>
      </dgm:t>
    </dgm:pt>
    <dgm:pt modelId="{32CB4EEC-B021-4277-B6D0-AB62376DC77F}" type="parTrans" cxnId="{4A053557-10F8-4897-89DF-BDEE3C0DC1F5}">
      <dgm:prSet/>
      <dgm:spPr/>
      <dgm:t>
        <a:bodyPr/>
        <a:lstStyle/>
        <a:p>
          <a:endParaRPr lang="en-HK"/>
        </a:p>
      </dgm:t>
    </dgm:pt>
    <dgm:pt modelId="{48CD4516-7E50-4029-8138-43DF804A7A6B}" type="sibTrans" cxnId="{4A053557-10F8-4897-89DF-BDEE3C0DC1F5}">
      <dgm:prSet/>
      <dgm:spPr/>
      <dgm:t>
        <a:bodyPr/>
        <a:lstStyle/>
        <a:p>
          <a:endParaRPr lang="en-HK"/>
        </a:p>
      </dgm:t>
    </dgm:pt>
    <dgm:pt modelId="{956B69D3-3956-4D3C-8023-C75E6F38367E}">
      <dgm:prSet phldrT="[Text]" custT="1"/>
      <dgm:spPr/>
      <dgm:t>
        <a:bodyPr/>
        <a:lstStyle/>
        <a:p>
          <a:r>
            <a:rPr lang="en-HK" sz="2000" dirty="0"/>
            <a:t>Selection of Fraud Data Analytics Model</a:t>
          </a:r>
        </a:p>
      </dgm:t>
    </dgm:pt>
    <dgm:pt modelId="{055BD31F-4A65-4404-8C33-DBD24B64D377}" type="parTrans" cxnId="{95711417-5A47-4F0D-9441-C49149B4D331}">
      <dgm:prSet/>
      <dgm:spPr/>
      <dgm:t>
        <a:bodyPr/>
        <a:lstStyle/>
        <a:p>
          <a:endParaRPr lang="en-HK"/>
        </a:p>
      </dgm:t>
    </dgm:pt>
    <dgm:pt modelId="{6E7E6B62-9FC9-472D-9D68-CF2B9D78CFA8}" type="sibTrans" cxnId="{95711417-5A47-4F0D-9441-C49149B4D331}">
      <dgm:prSet/>
      <dgm:spPr/>
      <dgm:t>
        <a:bodyPr/>
        <a:lstStyle/>
        <a:p>
          <a:endParaRPr lang="en-HK"/>
        </a:p>
      </dgm:t>
    </dgm:pt>
    <dgm:pt modelId="{8AB2589C-A440-4CF8-948B-A6F348D01184}">
      <dgm:prSet phldrT="[Text]" custT="1"/>
      <dgm:spPr/>
      <dgm:t>
        <a:bodyPr/>
        <a:lstStyle/>
        <a:p>
          <a:r>
            <a:rPr lang="en-HK" sz="2000"/>
            <a:t>Fraud </a:t>
          </a:r>
          <a:r>
            <a:rPr lang="en-HK" sz="2000" dirty="0"/>
            <a:t>Scenario Identification</a:t>
          </a:r>
        </a:p>
      </dgm:t>
    </dgm:pt>
    <dgm:pt modelId="{2C9FD3E2-F576-4466-A998-9DEB65B5670B}" type="parTrans" cxnId="{6A8B6A1D-33E5-40DB-B768-0DEB6CBFDC6B}">
      <dgm:prSet/>
      <dgm:spPr/>
      <dgm:t>
        <a:bodyPr/>
        <a:lstStyle/>
        <a:p>
          <a:endParaRPr lang="en-HK"/>
        </a:p>
      </dgm:t>
    </dgm:pt>
    <dgm:pt modelId="{7F2D6502-F194-4BD3-90BE-CEADA0413BFA}" type="sibTrans" cxnId="{6A8B6A1D-33E5-40DB-B768-0DEB6CBFDC6B}">
      <dgm:prSet/>
      <dgm:spPr/>
      <dgm:t>
        <a:bodyPr/>
        <a:lstStyle/>
        <a:p>
          <a:endParaRPr lang="en-HK"/>
        </a:p>
      </dgm:t>
    </dgm:pt>
    <dgm:pt modelId="{191ABB53-FF93-4C90-89F0-1D7DFC687389}" type="pres">
      <dgm:prSet presAssocID="{74FFA789-7498-450B-9292-B1862008A1B4}" presName="Name0" presStyleCnt="0">
        <dgm:presLayoutVars>
          <dgm:dir/>
          <dgm:resizeHandles val="exact"/>
        </dgm:presLayoutVars>
      </dgm:prSet>
      <dgm:spPr/>
    </dgm:pt>
    <dgm:pt modelId="{7EF15910-17B2-4075-8EF2-D9DB96D4E0B3}" type="pres">
      <dgm:prSet presAssocID="{74FFA789-7498-450B-9292-B1862008A1B4}" presName="cycle" presStyleCnt="0"/>
      <dgm:spPr/>
    </dgm:pt>
    <dgm:pt modelId="{CD19DCD8-8C92-4182-BAAA-0BD0AC84330F}" type="pres">
      <dgm:prSet presAssocID="{609E8866-A3EC-4EA5-B633-AAAA5F23E243}" presName="nodeFirstNode" presStyleLbl="node1" presStyleIdx="0" presStyleCnt="4">
        <dgm:presLayoutVars>
          <dgm:bulletEnabled val="1"/>
        </dgm:presLayoutVars>
      </dgm:prSet>
      <dgm:spPr/>
    </dgm:pt>
    <dgm:pt modelId="{D353445A-9D43-45C9-8D3A-2B0127966E62}" type="pres">
      <dgm:prSet presAssocID="{2219609D-45D6-4057-8A92-586B056C618F}" presName="sibTransFirstNode" presStyleLbl="bgShp" presStyleIdx="0" presStyleCnt="1"/>
      <dgm:spPr/>
    </dgm:pt>
    <dgm:pt modelId="{243280D7-0E29-4FEA-9D06-80F83C964BA7}" type="pres">
      <dgm:prSet presAssocID="{8AB2589C-A440-4CF8-948B-A6F348D01184}" presName="nodeFollowingNodes" presStyleLbl="node1" presStyleIdx="1" presStyleCnt="4">
        <dgm:presLayoutVars>
          <dgm:bulletEnabled val="1"/>
        </dgm:presLayoutVars>
      </dgm:prSet>
      <dgm:spPr/>
    </dgm:pt>
    <dgm:pt modelId="{0849440B-F0A5-4E4A-89B7-6020DA170617}" type="pres">
      <dgm:prSet presAssocID="{5EE16F06-D8F4-4AF2-BF0D-1C65FECCCF69}" presName="nodeFollowingNodes" presStyleLbl="node1" presStyleIdx="2" presStyleCnt="4">
        <dgm:presLayoutVars>
          <dgm:bulletEnabled val="1"/>
        </dgm:presLayoutVars>
      </dgm:prSet>
      <dgm:spPr/>
    </dgm:pt>
    <dgm:pt modelId="{43BBA582-39D2-4FBB-87FA-64EBA653D5F1}" type="pres">
      <dgm:prSet presAssocID="{956B69D3-3956-4D3C-8023-C75E6F38367E}" presName="nodeFollowingNodes" presStyleLbl="node1" presStyleIdx="3" presStyleCnt="4">
        <dgm:presLayoutVars>
          <dgm:bulletEnabled val="1"/>
        </dgm:presLayoutVars>
      </dgm:prSet>
      <dgm:spPr/>
    </dgm:pt>
  </dgm:ptLst>
  <dgm:cxnLst>
    <dgm:cxn modelId="{798D3911-A526-4518-A2AC-FF2B4A394D92}" type="presOf" srcId="{5EE16F06-D8F4-4AF2-BF0D-1C65FECCCF69}" destId="{0849440B-F0A5-4E4A-89B7-6020DA170617}" srcOrd="0" destOrd="0" presId="urn:microsoft.com/office/officeart/2005/8/layout/cycle3"/>
    <dgm:cxn modelId="{95711417-5A47-4F0D-9441-C49149B4D331}" srcId="{74FFA789-7498-450B-9292-B1862008A1B4}" destId="{956B69D3-3956-4D3C-8023-C75E6F38367E}" srcOrd="3" destOrd="0" parTransId="{055BD31F-4A65-4404-8C33-DBD24B64D377}" sibTransId="{6E7E6B62-9FC9-472D-9D68-CF2B9D78CFA8}"/>
    <dgm:cxn modelId="{6A8B6A1D-33E5-40DB-B768-0DEB6CBFDC6B}" srcId="{74FFA789-7498-450B-9292-B1862008A1B4}" destId="{8AB2589C-A440-4CF8-948B-A6F348D01184}" srcOrd="1" destOrd="0" parTransId="{2C9FD3E2-F576-4466-A998-9DEB65B5670B}" sibTransId="{7F2D6502-F194-4BD3-90BE-CEADA0413BFA}"/>
    <dgm:cxn modelId="{AEE0673A-FA79-4457-B27E-41363B7424A0}" type="presOf" srcId="{74FFA789-7498-450B-9292-B1862008A1B4}" destId="{191ABB53-FF93-4C90-89F0-1D7DFC687389}" srcOrd="0" destOrd="0" presId="urn:microsoft.com/office/officeart/2005/8/layout/cycle3"/>
    <dgm:cxn modelId="{DDF01E50-4D09-4ACA-B979-9D2E6819E757}" type="presOf" srcId="{2219609D-45D6-4057-8A92-586B056C618F}" destId="{D353445A-9D43-45C9-8D3A-2B0127966E62}" srcOrd="0" destOrd="0" presId="urn:microsoft.com/office/officeart/2005/8/layout/cycle3"/>
    <dgm:cxn modelId="{8D2F3A76-8BDC-4266-A8B0-879901FF9673}" type="presOf" srcId="{8AB2589C-A440-4CF8-948B-A6F348D01184}" destId="{243280D7-0E29-4FEA-9D06-80F83C964BA7}" srcOrd="0" destOrd="0" presId="urn:microsoft.com/office/officeart/2005/8/layout/cycle3"/>
    <dgm:cxn modelId="{4A053557-10F8-4897-89DF-BDEE3C0DC1F5}" srcId="{74FFA789-7498-450B-9292-B1862008A1B4}" destId="{5EE16F06-D8F4-4AF2-BF0D-1C65FECCCF69}" srcOrd="2" destOrd="0" parTransId="{32CB4EEC-B021-4277-B6D0-AB62376DC77F}" sibTransId="{48CD4516-7E50-4029-8138-43DF804A7A6B}"/>
    <dgm:cxn modelId="{41851A88-0B0C-4F5E-8289-F2B51296863E}" srcId="{74FFA789-7498-450B-9292-B1862008A1B4}" destId="{609E8866-A3EC-4EA5-B633-AAAA5F23E243}" srcOrd="0" destOrd="0" parTransId="{A63417CE-A977-4D46-99FD-C77EC239EAA1}" sibTransId="{2219609D-45D6-4057-8A92-586B056C618F}"/>
    <dgm:cxn modelId="{8B308BB7-5415-437A-AA1D-86136267CDC7}" type="presOf" srcId="{609E8866-A3EC-4EA5-B633-AAAA5F23E243}" destId="{CD19DCD8-8C92-4182-BAAA-0BD0AC84330F}" srcOrd="0" destOrd="0" presId="urn:microsoft.com/office/officeart/2005/8/layout/cycle3"/>
    <dgm:cxn modelId="{507CE2BB-9D3E-4DD4-850E-5EDAED9971DE}" type="presOf" srcId="{956B69D3-3956-4D3C-8023-C75E6F38367E}" destId="{43BBA582-39D2-4FBB-87FA-64EBA653D5F1}" srcOrd="0" destOrd="0" presId="urn:microsoft.com/office/officeart/2005/8/layout/cycle3"/>
    <dgm:cxn modelId="{C5B4526A-02F4-4712-A2E3-07A4F6905A52}" type="presParOf" srcId="{191ABB53-FF93-4C90-89F0-1D7DFC687389}" destId="{7EF15910-17B2-4075-8EF2-D9DB96D4E0B3}" srcOrd="0" destOrd="0" presId="urn:microsoft.com/office/officeart/2005/8/layout/cycle3"/>
    <dgm:cxn modelId="{FBDC6ABD-7E43-43E8-9CDF-EA0F5878C5A8}" type="presParOf" srcId="{7EF15910-17B2-4075-8EF2-D9DB96D4E0B3}" destId="{CD19DCD8-8C92-4182-BAAA-0BD0AC84330F}" srcOrd="0" destOrd="0" presId="urn:microsoft.com/office/officeart/2005/8/layout/cycle3"/>
    <dgm:cxn modelId="{B96E9415-1D6B-4D95-B2C5-64D65B752A1F}" type="presParOf" srcId="{7EF15910-17B2-4075-8EF2-D9DB96D4E0B3}" destId="{D353445A-9D43-45C9-8D3A-2B0127966E62}" srcOrd="1" destOrd="0" presId="urn:microsoft.com/office/officeart/2005/8/layout/cycle3"/>
    <dgm:cxn modelId="{00945FAB-AFDF-4326-8243-BC841D02A0D2}" type="presParOf" srcId="{7EF15910-17B2-4075-8EF2-D9DB96D4E0B3}" destId="{243280D7-0E29-4FEA-9D06-80F83C964BA7}" srcOrd="2" destOrd="0" presId="urn:microsoft.com/office/officeart/2005/8/layout/cycle3"/>
    <dgm:cxn modelId="{34ED6B64-AAB5-434F-A731-1607230F1DDD}" type="presParOf" srcId="{7EF15910-17B2-4075-8EF2-D9DB96D4E0B3}" destId="{0849440B-F0A5-4E4A-89B7-6020DA170617}" srcOrd="3" destOrd="0" presId="urn:microsoft.com/office/officeart/2005/8/layout/cycle3"/>
    <dgm:cxn modelId="{84D13531-5928-47A7-B3DD-12BF038D8927}" type="presParOf" srcId="{7EF15910-17B2-4075-8EF2-D9DB96D4E0B3}" destId="{43BBA582-39D2-4FBB-87FA-64EBA653D5F1}"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43E9A6A-2081-4565-8414-AEE25D143F69}" type="doc">
      <dgm:prSet loTypeId="urn:microsoft.com/office/officeart/2005/8/layout/hList3" loCatId="list" qsTypeId="urn:microsoft.com/office/officeart/2005/8/quickstyle/simple1" qsCatId="simple" csTypeId="urn:microsoft.com/office/officeart/2005/8/colors/accent0_1" csCatId="mainScheme" phldr="1"/>
      <dgm:spPr/>
      <dgm:t>
        <a:bodyPr/>
        <a:lstStyle/>
        <a:p>
          <a:endParaRPr lang="en-GB"/>
        </a:p>
      </dgm:t>
    </dgm:pt>
    <dgm:pt modelId="{270DEAAB-AA66-480B-8351-A6FCAA044E86}">
      <dgm:prSet phldrT="[Text]"/>
      <dgm:spPr/>
      <dgm:t>
        <a:bodyPr/>
        <a:lstStyle/>
        <a:p>
          <a:r>
            <a:rPr lang="en-HK" dirty="0"/>
            <a:t>Continuous data</a:t>
          </a:r>
          <a:endParaRPr lang="en-GB" dirty="0"/>
        </a:p>
      </dgm:t>
    </dgm:pt>
    <dgm:pt modelId="{515F190C-F4F7-4C6A-9AF5-C4B825C6E658}" type="parTrans" cxnId="{A253350B-0B24-4A0A-8F37-3C7098EC6E0A}">
      <dgm:prSet/>
      <dgm:spPr/>
      <dgm:t>
        <a:bodyPr/>
        <a:lstStyle/>
        <a:p>
          <a:endParaRPr lang="en-GB"/>
        </a:p>
      </dgm:t>
    </dgm:pt>
    <dgm:pt modelId="{B4F42E9E-9410-4E45-8B40-73A6C0BC4D1E}" type="sibTrans" cxnId="{A253350B-0B24-4A0A-8F37-3C7098EC6E0A}">
      <dgm:prSet/>
      <dgm:spPr/>
      <dgm:t>
        <a:bodyPr/>
        <a:lstStyle/>
        <a:p>
          <a:endParaRPr lang="en-GB"/>
        </a:p>
      </dgm:t>
    </dgm:pt>
    <dgm:pt modelId="{D581F24F-9EDA-42F9-B35E-2391150CE04B}">
      <dgm:prSet/>
      <dgm:spPr/>
      <dgm:t>
        <a:bodyPr/>
        <a:lstStyle/>
        <a:p>
          <a:pPr algn="l"/>
          <a:r>
            <a:rPr lang="en-HK" dirty="0"/>
            <a:t>Defined on an interval, with limited or unlimited value</a:t>
          </a:r>
        </a:p>
      </dgm:t>
    </dgm:pt>
    <dgm:pt modelId="{348E78BA-3522-4707-BD6C-9AA38AF55563}" type="parTrans" cxnId="{12BF38CD-BA26-432C-9401-BFB2DDC0CD82}">
      <dgm:prSet/>
      <dgm:spPr/>
      <dgm:t>
        <a:bodyPr/>
        <a:lstStyle/>
        <a:p>
          <a:endParaRPr lang="en-GB"/>
        </a:p>
      </dgm:t>
    </dgm:pt>
    <dgm:pt modelId="{55925374-9BB3-4563-B748-08BC6645E95F}" type="sibTrans" cxnId="{12BF38CD-BA26-432C-9401-BFB2DDC0CD82}">
      <dgm:prSet/>
      <dgm:spPr/>
      <dgm:t>
        <a:bodyPr/>
        <a:lstStyle/>
        <a:p>
          <a:endParaRPr lang="en-GB"/>
        </a:p>
      </dgm:t>
    </dgm:pt>
    <dgm:pt modelId="{F2699124-52D3-4838-9710-D59DAD6A4DCA}">
      <dgm:prSet/>
      <dgm:spPr/>
      <dgm:t>
        <a:bodyPr/>
        <a:lstStyle/>
        <a:p>
          <a:pPr algn="l"/>
          <a:r>
            <a:rPr lang="en-HK" dirty="0"/>
            <a:t>With or without a natural zero value</a:t>
          </a:r>
        </a:p>
      </dgm:t>
    </dgm:pt>
    <dgm:pt modelId="{88711138-F2E6-4241-8D22-F77B14719C6A}" type="parTrans" cxnId="{7B0B5286-32ED-4B85-BA90-52B790F36F12}">
      <dgm:prSet/>
      <dgm:spPr/>
      <dgm:t>
        <a:bodyPr/>
        <a:lstStyle/>
        <a:p>
          <a:endParaRPr lang="en-GB"/>
        </a:p>
      </dgm:t>
    </dgm:pt>
    <dgm:pt modelId="{FC34EC64-FB3D-491E-B651-1676F1F80534}" type="sibTrans" cxnId="{7B0B5286-32ED-4B85-BA90-52B790F36F12}">
      <dgm:prSet/>
      <dgm:spPr/>
      <dgm:t>
        <a:bodyPr/>
        <a:lstStyle/>
        <a:p>
          <a:endParaRPr lang="en-GB"/>
        </a:p>
      </dgm:t>
    </dgm:pt>
    <dgm:pt modelId="{59F2AD9E-2C83-4679-B813-9653478565E0}">
      <dgm:prSet/>
      <dgm:spPr/>
      <dgm:t>
        <a:bodyPr/>
        <a:lstStyle/>
        <a:p>
          <a:pPr algn="l"/>
          <a:r>
            <a:rPr lang="en-HK" dirty="0">
              <a:solidFill>
                <a:srgbClr val="0070C0"/>
              </a:solidFill>
            </a:rPr>
            <a:t>Example:</a:t>
          </a:r>
        </a:p>
      </dgm:t>
    </dgm:pt>
    <dgm:pt modelId="{A5CC55E5-2ADF-4AA5-B045-6ABA04FA75C0}" type="parTrans" cxnId="{F0B164E5-2C88-408B-A666-03B21B0F01F7}">
      <dgm:prSet/>
      <dgm:spPr/>
      <dgm:t>
        <a:bodyPr/>
        <a:lstStyle/>
        <a:p>
          <a:endParaRPr lang="en-GB"/>
        </a:p>
      </dgm:t>
    </dgm:pt>
    <dgm:pt modelId="{F7D68923-8308-4C59-9DF4-4EC29A0EB3E9}" type="sibTrans" cxnId="{F0B164E5-2C88-408B-A666-03B21B0F01F7}">
      <dgm:prSet/>
      <dgm:spPr/>
      <dgm:t>
        <a:bodyPr/>
        <a:lstStyle/>
        <a:p>
          <a:endParaRPr lang="en-GB"/>
        </a:p>
      </dgm:t>
    </dgm:pt>
    <dgm:pt modelId="{36BD3BDC-4EC7-4C9F-AAB9-B00E38EC7EF6}">
      <dgm:prSet/>
      <dgm:spPr/>
      <dgm:t>
        <a:bodyPr/>
        <a:lstStyle/>
        <a:p>
          <a:pPr algn="l"/>
          <a:r>
            <a:rPr lang="en-HK" dirty="0">
              <a:solidFill>
                <a:srgbClr val="0070C0"/>
              </a:solidFill>
            </a:rPr>
            <a:t>amount of transactions</a:t>
          </a:r>
        </a:p>
      </dgm:t>
    </dgm:pt>
    <dgm:pt modelId="{8F14FA00-49D0-4D35-A676-E873340B3BB0}" type="parTrans" cxnId="{29886A83-EF3A-45D1-848E-8049F140CD14}">
      <dgm:prSet/>
      <dgm:spPr/>
      <dgm:t>
        <a:bodyPr/>
        <a:lstStyle/>
        <a:p>
          <a:endParaRPr lang="en-GB"/>
        </a:p>
      </dgm:t>
    </dgm:pt>
    <dgm:pt modelId="{483ED0DC-FCAC-414E-AAF7-BB2C56DD2513}" type="sibTrans" cxnId="{29886A83-EF3A-45D1-848E-8049F140CD14}">
      <dgm:prSet/>
      <dgm:spPr/>
      <dgm:t>
        <a:bodyPr/>
        <a:lstStyle/>
        <a:p>
          <a:endParaRPr lang="en-GB"/>
        </a:p>
      </dgm:t>
    </dgm:pt>
    <dgm:pt modelId="{F846C0B8-0109-454D-993E-F22B221BEEA3}">
      <dgm:prSet/>
      <dgm:spPr/>
      <dgm:t>
        <a:bodyPr/>
        <a:lstStyle/>
        <a:p>
          <a:pPr algn="l"/>
          <a:r>
            <a:rPr lang="en-HK" dirty="0">
              <a:solidFill>
                <a:srgbClr val="0070C0"/>
              </a:solidFill>
            </a:rPr>
            <a:t>balance on savings account</a:t>
          </a:r>
        </a:p>
      </dgm:t>
    </dgm:pt>
    <dgm:pt modelId="{32B215AB-143E-42B5-B452-64402991C1F1}" type="parTrans" cxnId="{5FD72C1C-17BC-4DF7-B3A4-9458DC73B4C2}">
      <dgm:prSet/>
      <dgm:spPr/>
      <dgm:t>
        <a:bodyPr/>
        <a:lstStyle/>
        <a:p>
          <a:endParaRPr lang="en-GB"/>
        </a:p>
      </dgm:t>
    </dgm:pt>
    <dgm:pt modelId="{62CA4E8A-F12A-4343-90DD-E518068114B6}" type="sibTrans" cxnId="{5FD72C1C-17BC-4DF7-B3A4-9458DC73B4C2}">
      <dgm:prSet/>
      <dgm:spPr/>
      <dgm:t>
        <a:bodyPr/>
        <a:lstStyle/>
        <a:p>
          <a:endParaRPr lang="en-GB"/>
        </a:p>
      </dgm:t>
    </dgm:pt>
    <dgm:pt modelId="{A850BA69-5FFE-4780-8B04-C2B364C56FEA}">
      <dgm:prSet/>
      <dgm:spPr/>
      <dgm:t>
        <a:bodyPr/>
        <a:lstStyle/>
        <a:p>
          <a:pPr algn="l"/>
          <a:r>
            <a:rPr lang="en-HK" dirty="0">
              <a:solidFill>
                <a:srgbClr val="0070C0"/>
              </a:solidFill>
            </a:rPr>
            <a:t>similarity index</a:t>
          </a:r>
        </a:p>
      </dgm:t>
    </dgm:pt>
    <dgm:pt modelId="{825A54E9-B3E1-46AF-9CC0-BB594194D17A}" type="parTrans" cxnId="{F0F94D86-17D3-4E1E-AE8D-2FFDF079F3AE}">
      <dgm:prSet/>
      <dgm:spPr/>
      <dgm:t>
        <a:bodyPr/>
        <a:lstStyle/>
        <a:p>
          <a:endParaRPr lang="en-GB"/>
        </a:p>
      </dgm:t>
    </dgm:pt>
    <dgm:pt modelId="{A62FB6EA-C4A3-4E42-86C6-FA9BC9C10669}" type="sibTrans" cxnId="{F0F94D86-17D3-4E1E-AE8D-2FFDF079F3AE}">
      <dgm:prSet/>
      <dgm:spPr/>
      <dgm:t>
        <a:bodyPr/>
        <a:lstStyle/>
        <a:p>
          <a:endParaRPr lang="en-GB"/>
        </a:p>
      </dgm:t>
    </dgm:pt>
    <dgm:pt modelId="{759D3CE5-D96D-44A4-9E76-97A21CD838F9}" type="pres">
      <dgm:prSet presAssocID="{843E9A6A-2081-4565-8414-AEE25D143F69}" presName="composite" presStyleCnt="0">
        <dgm:presLayoutVars>
          <dgm:chMax val="1"/>
          <dgm:dir/>
          <dgm:resizeHandles val="exact"/>
        </dgm:presLayoutVars>
      </dgm:prSet>
      <dgm:spPr/>
    </dgm:pt>
    <dgm:pt modelId="{21ED2B12-0E3B-4296-95DA-15DD7C5FC2B5}" type="pres">
      <dgm:prSet presAssocID="{270DEAAB-AA66-480B-8351-A6FCAA044E86}" presName="roof" presStyleLbl="dkBgShp" presStyleIdx="0" presStyleCnt="2"/>
      <dgm:spPr/>
    </dgm:pt>
    <dgm:pt modelId="{60B84196-1D44-4DB3-8B5B-CBB52399074D}" type="pres">
      <dgm:prSet presAssocID="{270DEAAB-AA66-480B-8351-A6FCAA044E86}" presName="pillars" presStyleCnt="0"/>
      <dgm:spPr/>
    </dgm:pt>
    <dgm:pt modelId="{3E79F14F-4B82-4D80-A122-B86633809A96}" type="pres">
      <dgm:prSet presAssocID="{270DEAAB-AA66-480B-8351-A6FCAA044E86}" presName="pillar1" presStyleLbl="node1" presStyleIdx="0" presStyleCnt="3">
        <dgm:presLayoutVars>
          <dgm:bulletEnabled val="1"/>
        </dgm:presLayoutVars>
      </dgm:prSet>
      <dgm:spPr/>
    </dgm:pt>
    <dgm:pt modelId="{D705FD1C-987E-406E-BC45-ED0955FCDB95}" type="pres">
      <dgm:prSet presAssocID="{F2699124-52D3-4838-9710-D59DAD6A4DCA}" presName="pillarX" presStyleLbl="node1" presStyleIdx="1" presStyleCnt="3">
        <dgm:presLayoutVars>
          <dgm:bulletEnabled val="1"/>
        </dgm:presLayoutVars>
      </dgm:prSet>
      <dgm:spPr/>
    </dgm:pt>
    <dgm:pt modelId="{D99AB832-DF7C-461A-8024-C658530DA6A9}" type="pres">
      <dgm:prSet presAssocID="{59F2AD9E-2C83-4679-B813-9653478565E0}" presName="pillarX" presStyleLbl="node1" presStyleIdx="2" presStyleCnt="3">
        <dgm:presLayoutVars>
          <dgm:bulletEnabled val="1"/>
        </dgm:presLayoutVars>
      </dgm:prSet>
      <dgm:spPr/>
    </dgm:pt>
    <dgm:pt modelId="{07634CF4-9443-4C44-A6B3-19BDA18B6E8C}" type="pres">
      <dgm:prSet presAssocID="{270DEAAB-AA66-480B-8351-A6FCAA044E86}" presName="base" presStyleLbl="dkBgShp" presStyleIdx="1" presStyleCnt="2"/>
      <dgm:spPr/>
    </dgm:pt>
  </dgm:ptLst>
  <dgm:cxnLst>
    <dgm:cxn modelId="{65DD1D00-B03F-4C74-9599-FB72C1624000}" type="presOf" srcId="{59F2AD9E-2C83-4679-B813-9653478565E0}" destId="{D99AB832-DF7C-461A-8024-C658530DA6A9}" srcOrd="0" destOrd="0" presId="urn:microsoft.com/office/officeart/2005/8/layout/hList3"/>
    <dgm:cxn modelId="{A253350B-0B24-4A0A-8F37-3C7098EC6E0A}" srcId="{843E9A6A-2081-4565-8414-AEE25D143F69}" destId="{270DEAAB-AA66-480B-8351-A6FCAA044E86}" srcOrd="0" destOrd="0" parTransId="{515F190C-F4F7-4C6A-9AF5-C4B825C6E658}" sibTransId="{B4F42E9E-9410-4E45-8B40-73A6C0BC4D1E}"/>
    <dgm:cxn modelId="{5FD72C1C-17BC-4DF7-B3A4-9458DC73B4C2}" srcId="{59F2AD9E-2C83-4679-B813-9653478565E0}" destId="{F846C0B8-0109-454D-993E-F22B221BEEA3}" srcOrd="1" destOrd="0" parTransId="{32B215AB-143E-42B5-B452-64402991C1F1}" sibTransId="{62CA4E8A-F12A-4343-90DD-E518068114B6}"/>
    <dgm:cxn modelId="{0879161D-045B-4AA0-809C-10DA43D4FDAE}" type="presOf" srcId="{36BD3BDC-4EC7-4C9F-AAB9-B00E38EC7EF6}" destId="{D99AB832-DF7C-461A-8024-C658530DA6A9}" srcOrd="0" destOrd="1" presId="urn:microsoft.com/office/officeart/2005/8/layout/hList3"/>
    <dgm:cxn modelId="{DE40E564-4C0F-4997-894A-6207D515FBB2}" type="presOf" srcId="{A850BA69-5FFE-4780-8B04-C2B364C56FEA}" destId="{D99AB832-DF7C-461A-8024-C658530DA6A9}" srcOrd="0" destOrd="3" presId="urn:microsoft.com/office/officeart/2005/8/layout/hList3"/>
    <dgm:cxn modelId="{7DE1E149-BE7E-4467-9BAB-201AC81C6D5A}" type="presOf" srcId="{270DEAAB-AA66-480B-8351-A6FCAA044E86}" destId="{21ED2B12-0E3B-4296-95DA-15DD7C5FC2B5}" srcOrd="0" destOrd="0" presId="urn:microsoft.com/office/officeart/2005/8/layout/hList3"/>
    <dgm:cxn modelId="{A293034A-83DA-466E-AF7A-9E29C74C5DEA}" type="presOf" srcId="{843E9A6A-2081-4565-8414-AEE25D143F69}" destId="{759D3CE5-D96D-44A4-9E76-97A21CD838F9}" srcOrd="0" destOrd="0" presId="urn:microsoft.com/office/officeart/2005/8/layout/hList3"/>
    <dgm:cxn modelId="{29886A83-EF3A-45D1-848E-8049F140CD14}" srcId="{59F2AD9E-2C83-4679-B813-9653478565E0}" destId="{36BD3BDC-4EC7-4C9F-AAB9-B00E38EC7EF6}" srcOrd="0" destOrd="0" parTransId="{8F14FA00-49D0-4D35-A676-E873340B3BB0}" sibTransId="{483ED0DC-FCAC-414E-AAF7-BB2C56DD2513}"/>
    <dgm:cxn modelId="{71C26685-1092-43CD-84FE-592368497E0F}" type="presOf" srcId="{F846C0B8-0109-454D-993E-F22B221BEEA3}" destId="{D99AB832-DF7C-461A-8024-C658530DA6A9}" srcOrd="0" destOrd="2" presId="urn:microsoft.com/office/officeart/2005/8/layout/hList3"/>
    <dgm:cxn modelId="{F0F94D86-17D3-4E1E-AE8D-2FFDF079F3AE}" srcId="{59F2AD9E-2C83-4679-B813-9653478565E0}" destId="{A850BA69-5FFE-4780-8B04-C2B364C56FEA}" srcOrd="2" destOrd="0" parTransId="{825A54E9-B3E1-46AF-9CC0-BB594194D17A}" sibTransId="{A62FB6EA-C4A3-4E42-86C6-FA9BC9C10669}"/>
    <dgm:cxn modelId="{7B0B5286-32ED-4B85-BA90-52B790F36F12}" srcId="{270DEAAB-AA66-480B-8351-A6FCAA044E86}" destId="{F2699124-52D3-4838-9710-D59DAD6A4DCA}" srcOrd="1" destOrd="0" parTransId="{88711138-F2E6-4241-8D22-F77B14719C6A}" sibTransId="{FC34EC64-FB3D-491E-B651-1676F1F80534}"/>
    <dgm:cxn modelId="{12BF38CD-BA26-432C-9401-BFB2DDC0CD82}" srcId="{270DEAAB-AA66-480B-8351-A6FCAA044E86}" destId="{D581F24F-9EDA-42F9-B35E-2391150CE04B}" srcOrd="0" destOrd="0" parTransId="{348E78BA-3522-4707-BD6C-9AA38AF55563}" sibTransId="{55925374-9BB3-4563-B748-08BC6645E95F}"/>
    <dgm:cxn modelId="{F0B164E5-2C88-408B-A666-03B21B0F01F7}" srcId="{270DEAAB-AA66-480B-8351-A6FCAA044E86}" destId="{59F2AD9E-2C83-4679-B813-9653478565E0}" srcOrd="2" destOrd="0" parTransId="{A5CC55E5-2ADF-4AA5-B045-6ABA04FA75C0}" sibTransId="{F7D68923-8308-4C59-9DF4-4EC29A0EB3E9}"/>
    <dgm:cxn modelId="{ABFD38FA-AFEC-41A1-BF2B-B27F99214ED8}" type="presOf" srcId="{D581F24F-9EDA-42F9-B35E-2391150CE04B}" destId="{3E79F14F-4B82-4D80-A122-B86633809A96}" srcOrd="0" destOrd="0" presId="urn:microsoft.com/office/officeart/2005/8/layout/hList3"/>
    <dgm:cxn modelId="{E78F7CFD-63EB-4141-9510-26C9EC904AAE}" type="presOf" srcId="{F2699124-52D3-4838-9710-D59DAD6A4DCA}" destId="{D705FD1C-987E-406E-BC45-ED0955FCDB95}" srcOrd="0" destOrd="0" presId="urn:microsoft.com/office/officeart/2005/8/layout/hList3"/>
    <dgm:cxn modelId="{D6F7275A-F11F-4734-B098-79A0BFE3B186}" type="presParOf" srcId="{759D3CE5-D96D-44A4-9E76-97A21CD838F9}" destId="{21ED2B12-0E3B-4296-95DA-15DD7C5FC2B5}" srcOrd="0" destOrd="0" presId="urn:microsoft.com/office/officeart/2005/8/layout/hList3"/>
    <dgm:cxn modelId="{54A4E88E-4D36-4A06-B7AA-7203740C6C7F}" type="presParOf" srcId="{759D3CE5-D96D-44A4-9E76-97A21CD838F9}" destId="{60B84196-1D44-4DB3-8B5B-CBB52399074D}" srcOrd="1" destOrd="0" presId="urn:microsoft.com/office/officeart/2005/8/layout/hList3"/>
    <dgm:cxn modelId="{756E1396-46AA-4830-80E1-02375BF8A1D9}" type="presParOf" srcId="{60B84196-1D44-4DB3-8B5B-CBB52399074D}" destId="{3E79F14F-4B82-4D80-A122-B86633809A96}" srcOrd="0" destOrd="0" presId="urn:microsoft.com/office/officeart/2005/8/layout/hList3"/>
    <dgm:cxn modelId="{62D4ABFC-9FAD-44BB-B444-5A012D028DC3}" type="presParOf" srcId="{60B84196-1D44-4DB3-8B5B-CBB52399074D}" destId="{D705FD1C-987E-406E-BC45-ED0955FCDB95}" srcOrd="1" destOrd="0" presId="urn:microsoft.com/office/officeart/2005/8/layout/hList3"/>
    <dgm:cxn modelId="{7C3CA655-C007-4F19-88D5-725616FBEE4A}" type="presParOf" srcId="{60B84196-1D44-4DB3-8B5B-CBB52399074D}" destId="{D99AB832-DF7C-461A-8024-C658530DA6A9}" srcOrd="2" destOrd="0" presId="urn:microsoft.com/office/officeart/2005/8/layout/hList3"/>
    <dgm:cxn modelId="{E9E1724C-0596-4139-98C3-79B50A83111E}" type="presParOf" srcId="{759D3CE5-D96D-44A4-9E76-97A21CD838F9}" destId="{07634CF4-9443-4C44-A6B3-19BDA18B6E8C}"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B55BE0C-3C07-4EF3-B908-D69664E964B2}" type="doc">
      <dgm:prSet loTypeId="urn:microsoft.com/office/officeart/2005/8/layout/hList3" loCatId="list" qsTypeId="urn:microsoft.com/office/officeart/2005/8/quickstyle/simple3" qsCatId="simple" csTypeId="urn:microsoft.com/office/officeart/2005/8/colors/accent3_1" csCatId="accent3" phldr="1"/>
      <dgm:spPr/>
      <dgm:t>
        <a:bodyPr/>
        <a:lstStyle/>
        <a:p>
          <a:endParaRPr lang="en-GB"/>
        </a:p>
      </dgm:t>
    </dgm:pt>
    <dgm:pt modelId="{D61FBEE3-A13C-44E6-84D0-28F7034BDC20}">
      <dgm:prSet phldrT="[Text]"/>
      <dgm:spPr/>
      <dgm:t>
        <a:bodyPr/>
        <a:lstStyle/>
        <a:p>
          <a:r>
            <a:rPr lang="en-HK" dirty="0"/>
            <a:t>Nominal</a:t>
          </a:r>
          <a:endParaRPr lang="en-GB" dirty="0"/>
        </a:p>
      </dgm:t>
    </dgm:pt>
    <dgm:pt modelId="{D48DCC80-8E5D-499A-97F2-0C8A476BA782}" type="parTrans" cxnId="{14D86DF6-70AF-4033-B024-58707429FA8C}">
      <dgm:prSet/>
      <dgm:spPr/>
      <dgm:t>
        <a:bodyPr/>
        <a:lstStyle/>
        <a:p>
          <a:endParaRPr lang="en-GB"/>
        </a:p>
      </dgm:t>
    </dgm:pt>
    <dgm:pt modelId="{9ABF95A8-186A-4D51-BA79-DEC48DC796C9}" type="sibTrans" cxnId="{14D86DF6-70AF-4033-B024-58707429FA8C}">
      <dgm:prSet/>
      <dgm:spPr/>
      <dgm:t>
        <a:bodyPr/>
        <a:lstStyle/>
        <a:p>
          <a:endParaRPr lang="en-GB"/>
        </a:p>
      </dgm:t>
    </dgm:pt>
    <dgm:pt modelId="{24C2F4EE-DFCA-4716-AF07-A4B06E9E540C}">
      <dgm:prSet phldrT="[Text]"/>
      <dgm:spPr/>
      <dgm:t>
        <a:bodyPr/>
        <a:lstStyle/>
        <a:p>
          <a:r>
            <a:rPr lang="en-HK" dirty="0"/>
            <a:t>Ordinal </a:t>
          </a:r>
          <a:endParaRPr lang="en-GB" dirty="0"/>
        </a:p>
      </dgm:t>
    </dgm:pt>
    <dgm:pt modelId="{1E608903-70D1-4FD1-8F3E-84F754B9376A}" type="parTrans" cxnId="{0BD721D0-4ED9-425B-8057-5EB07B7E27DA}">
      <dgm:prSet/>
      <dgm:spPr/>
      <dgm:t>
        <a:bodyPr/>
        <a:lstStyle/>
        <a:p>
          <a:endParaRPr lang="en-GB"/>
        </a:p>
      </dgm:t>
    </dgm:pt>
    <dgm:pt modelId="{A5E2D7AC-62CD-438C-9C8B-B0B5B56A16E1}" type="sibTrans" cxnId="{0BD721D0-4ED9-425B-8057-5EB07B7E27DA}">
      <dgm:prSet/>
      <dgm:spPr/>
      <dgm:t>
        <a:bodyPr/>
        <a:lstStyle/>
        <a:p>
          <a:endParaRPr lang="en-GB"/>
        </a:p>
      </dgm:t>
    </dgm:pt>
    <dgm:pt modelId="{E8E6C422-CC0D-4A5B-BF5E-D3233EBB5DB0}">
      <dgm:prSet phldrT="[Text]"/>
      <dgm:spPr/>
      <dgm:t>
        <a:bodyPr/>
        <a:lstStyle/>
        <a:p>
          <a:r>
            <a:rPr lang="en-HK" dirty="0"/>
            <a:t>limited set of values with no meaningful ordering in between</a:t>
          </a:r>
          <a:endParaRPr lang="en-GB" dirty="0"/>
        </a:p>
      </dgm:t>
    </dgm:pt>
    <dgm:pt modelId="{3CABCC57-C5BB-446F-9415-CD1C561EEF24}" type="parTrans" cxnId="{0E1AD21D-F6B3-446C-8207-53037257181D}">
      <dgm:prSet/>
      <dgm:spPr/>
      <dgm:t>
        <a:bodyPr/>
        <a:lstStyle/>
        <a:p>
          <a:endParaRPr lang="en-GB"/>
        </a:p>
      </dgm:t>
    </dgm:pt>
    <dgm:pt modelId="{3EF8F94B-344C-4533-A156-81EC13F3DAAD}" type="sibTrans" cxnId="{0E1AD21D-F6B3-446C-8207-53037257181D}">
      <dgm:prSet/>
      <dgm:spPr/>
      <dgm:t>
        <a:bodyPr/>
        <a:lstStyle/>
        <a:p>
          <a:endParaRPr lang="en-GB"/>
        </a:p>
      </dgm:t>
    </dgm:pt>
    <dgm:pt modelId="{6427033F-C319-4DF8-99D4-96A16CD33D0A}">
      <dgm:prSet/>
      <dgm:spPr/>
      <dgm:t>
        <a:bodyPr/>
        <a:lstStyle/>
        <a:p>
          <a:r>
            <a:rPr lang="en-HK" dirty="0"/>
            <a:t>take on a limited set of values with a meaningful ordering in between</a:t>
          </a:r>
        </a:p>
      </dgm:t>
    </dgm:pt>
    <dgm:pt modelId="{8EBDA5CD-B7F3-4F85-8C74-6946992323C7}" type="parTrans" cxnId="{0DD77A3B-387D-44C5-B2F4-7BA0AC4FE800}">
      <dgm:prSet/>
      <dgm:spPr/>
      <dgm:t>
        <a:bodyPr/>
        <a:lstStyle/>
        <a:p>
          <a:endParaRPr lang="en-GB"/>
        </a:p>
      </dgm:t>
    </dgm:pt>
    <dgm:pt modelId="{074D0AC8-41AA-4F4F-8EE4-2A07A4BE7DF6}" type="sibTrans" cxnId="{0DD77A3B-387D-44C5-B2F4-7BA0AC4FE800}">
      <dgm:prSet/>
      <dgm:spPr/>
      <dgm:t>
        <a:bodyPr/>
        <a:lstStyle/>
        <a:p>
          <a:endParaRPr lang="en-GB"/>
        </a:p>
      </dgm:t>
    </dgm:pt>
    <dgm:pt modelId="{FC410BBC-6E04-423E-96AD-AB30D736E225}">
      <dgm:prSet/>
      <dgm:spPr/>
      <dgm:t>
        <a:bodyPr/>
        <a:lstStyle/>
        <a:p>
          <a:r>
            <a:rPr lang="en-HK" dirty="0"/>
            <a:t>Binary </a:t>
          </a:r>
        </a:p>
      </dgm:t>
    </dgm:pt>
    <dgm:pt modelId="{49392ED8-760F-4C8D-BA9F-192CE2B062CB}" type="parTrans" cxnId="{2354A503-5BF2-4881-A5FA-AB696850305F}">
      <dgm:prSet/>
      <dgm:spPr/>
      <dgm:t>
        <a:bodyPr/>
        <a:lstStyle/>
        <a:p>
          <a:endParaRPr lang="en-GB"/>
        </a:p>
      </dgm:t>
    </dgm:pt>
    <dgm:pt modelId="{B7F6C032-4B92-4C99-86E0-6A2F6581A389}" type="sibTrans" cxnId="{2354A503-5BF2-4881-A5FA-AB696850305F}">
      <dgm:prSet/>
      <dgm:spPr/>
      <dgm:t>
        <a:bodyPr/>
        <a:lstStyle/>
        <a:p>
          <a:endParaRPr lang="en-GB"/>
        </a:p>
      </dgm:t>
    </dgm:pt>
    <dgm:pt modelId="{79813425-F544-4C90-AAD2-98B5CCB24378}">
      <dgm:prSet/>
      <dgm:spPr/>
      <dgm:t>
        <a:bodyPr/>
        <a:lstStyle/>
        <a:p>
          <a:r>
            <a:rPr lang="en-HK" dirty="0"/>
            <a:t>can only take on two values</a:t>
          </a:r>
          <a:endParaRPr lang="en-GB" dirty="0"/>
        </a:p>
      </dgm:t>
    </dgm:pt>
    <dgm:pt modelId="{829B1E11-28C2-40F8-BF5D-BF74AE869A6C}" type="parTrans" cxnId="{0B02E5E2-87A9-43F2-97C4-2D97542A70A6}">
      <dgm:prSet/>
      <dgm:spPr/>
      <dgm:t>
        <a:bodyPr/>
        <a:lstStyle/>
        <a:p>
          <a:endParaRPr lang="en-GB"/>
        </a:p>
      </dgm:t>
    </dgm:pt>
    <dgm:pt modelId="{3D2BE68D-ACC9-4798-AE96-1F70016BAD86}" type="sibTrans" cxnId="{0B02E5E2-87A9-43F2-97C4-2D97542A70A6}">
      <dgm:prSet/>
      <dgm:spPr/>
      <dgm:t>
        <a:bodyPr/>
        <a:lstStyle/>
        <a:p>
          <a:endParaRPr lang="en-GB"/>
        </a:p>
      </dgm:t>
    </dgm:pt>
    <dgm:pt modelId="{65F32D4D-4A53-440A-960A-A55F3922A126}">
      <dgm:prSet phldrT="[Text]"/>
      <dgm:spPr/>
      <dgm:t>
        <a:bodyPr/>
        <a:lstStyle/>
        <a:p>
          <a:r>
            <a:rPr lang="en-HK" dirty="0"/>
            <a:t>Categorical data</a:t>
          </a:r>
          <a:endParaRPr lang="en-GB" dirty="0"/>
        </a:p>
      </dgm:t>
    </dgm:pt>
    <dgm:pt modelId="{E5EDC9F7-43E2-4686-A684-7692FEC9F52C}" type="parTrans" cxnId="{D6D99DAA-0E09-430B-874E-95AF5F4F6F5B}">
      <dgm:prSet/>
      <dgm:spPr/>
      <dgm:t>
        <a:bodyPr/>
        <a:lstStyle/>
        <a:p>
          <a:endParaRPr lang="en-GB"/>
        </a:p>
      </dgm:t>
    </dgm:pt>
    <dgm:pt modelId="{4E864E64-A3B7-4A5E-AE5F-4AE38B59B228}" type="sibTrans" cxnId="{D6D99DAA-0E09-430B-874E-95AF5F4F6F5B}">
      <dgm:prSet/>
      <dgm:spPr/>
      <dgm:t>
        <a:bodyPr/>
        <a:lstStyle/>
        <a:p>
          <a:endParaRPr lang="en-GB"/>
        </a:p>
      </dgm:t>
    </dgm:pt>
    <dgm:pt modelId="{680124ED-2886-4D03-9533-D61CB6331EFE}">
      <dgm:prSet phldrT="[Text]"/>
      <dgm:spPr/>
      <dgm:t>
        <a:bodyPr/>
        <a:lstStyle/>
        <a:p>
          <a:r>
            <a:rPr lang="en-HK" dirty="0">
              <a:solidFill>
                <a:srgbClr val="0070C0"/>
              </a:solidFill>
            </a:rPr>
            <a:t>e.g. marital status; payment type; country of origin</a:t>
          </a:r>
          <a:endParaRPr lang="en-GB" dirty="0">
            <a:solidFill>
              <a:srgbClr val="0070C0"/>
            </a:solidFill>
          </a:endParaRPr>
        </a:p>
      </dgm:t>
    </dgm:pt>
    <dgm:pt modelId="{E4075D34-79E1-45D1-872E-B59DABA7E975}" type="parTrans" cxnId="{3E0A64BB-D2D3-40B2-A847-E8095718377A}">
      <dgm:prSet/>
      <dgm:spPr/>
      <dgm:t>
        <a:bodyPr/>
        <a:lstStyle/>
        <a:p>
          <a:endParaRPr lang="en-GB"/>
        </a:p>
      </dgm:t>
    </dgm:pt>
    <dgm:pt modelId="{BBFCBB08-1E69-4B29-A611-7A633C400768}" type="sibTrans" cxnId="{3E0A64BB-D2D3-40B2-A847-E8095718377A}">
      <dgm:prSet/>
      <dgm:spPr/>
      <dgm:t>
        <a:bodyPr/>
        <a:lstStyle/>
        <a:p>
          <a:endParaRPr lang="en-GB"/>
        </a:p>
      </dgm:t>
    </dgm:pt>
    <dgm:pt modelId="{96A3A0DB-F618-4365-A796-389361ECA40A}">
      <dgm:prSet/>
      <dgm:spPr/>
      <dgm:t>
        <a:bodyPr/>
        <a:lstStyle/>
        <a:p>
          <a:r>
            <a:rPr lang="en-HK" dirty="0">
              <a:solidFill>
                <a:srgbClr val="0070C0"/>
              </a:solidFill>
            </a:rPr>
            <a:t>e.g. age coded as young, middle-age, and old</a:t>
          </a:r>
        </a:p>
      </dgm:t>
    </dgm:pt>
    <dgm:pt modelId="{EA7FA37E-10AB-4920-BA19-6099B783A782}" type="parTrans" cxnId="{21BAA27C-0D28-4FDE-8692-E2D9B3B4434D}">
      <dgm:prSet/>
      <dgm:spPr/>
      <dgm:t>
        <a:bodyPr/>
        <a:lstStyle/>
        <a:p>
          <a:endParaRPr lang="en-GB"/>
        </a:p>
      </dgm:t>
    </dgm:pt>
    <dgm:pt modelId="{11A7EC8B-2885-482B-8DD6-4D7BECFE8514}" type="sibTrans" cxnId="{21BAA27C-0D28-4FDE-8692-E2D9B3B4434D}">
      <dgm:prSet/>
      <dgm:spPr/>
      <dgm:t>
        <a:bodyPr/>
        <a:lstStyle/>
        <a:p>
          <a:endParaRPr lang="en-GB"/>
        </a:p>
      </dgm:t>
    </dgm:pt>
    <dgm:pt modelId="{A3796B5E-6648-4493-9254-8E8158C71BAA}">
      <dgm:prSet/>
      <dgm:spPr/>
      <dgm:t>
        <a:bodyPr/>
        <a:lstStyle/>
        <a:p>
          <a:r>
            <a:rPr lang="en-HK" dirty="0">
              <a:solidFill>
                <a:srgbClr val="0070C0"/>
              </a:solidFill>
            </a:rPr>
            <a:t>e.g. yes/no</a:t>
          </a:r>
          <a:endParaRPr lang="en-GB" dirty="0">
            <a:solidFill>
              <a:srgbClr val="0070C0"/>
            </a:solidFill>
          </a:endParaRPr>
        </a:p>
      </dgm:t>
    </dgm:pt>
    <dgm:pt modelId="{82BF8E02-81D2-45DA-8273-F3466D8F9EBB}" type="parTrans" cxnId="{FF91F393-9475-48AA-A7F4-C95DF2AE97ED}">
      <dgm:prSet/>
      <dgm:spPr/>
      <dgm:t>
        <a:bodyPr/>
        <a:lstStyle/>
        <a:p>
          <a:endParaRPr lang="en-GB"/>
        </a:p>
      </dgm:t>
    </dgm:pt>
    <dgm:pt modelId="{4764079F-6154-4FBD-A88D-D4E2765441D5}" type="sibTrans" cxnId="{FF91F393-9475-48AA-A7F4-C95DF2AE97ED}">
      <dgm:prSet/>
      <dgm:spPr/>
      <dgm:t>
        <a:bodyPr/>
        <a:lstStyle/>
        <a:p>
          <a:endParaRPr lang="en-GB"/>
        </a:p>
      </dgm:t>
    </dgm:pt>
    <dgm:pt modelId="{E6EB4DB2-A1DF-4D13-AC74-E47410E237EE}" type="pres">
      <dgm:prSet presAssocID="{3B55BE0C-3C07-4EF3-B908-D69664E964B2}" presName="composite" presStyleCnt="0">
        <dgm:presLayoutVars>
          <dgm:chMax val="1"/>
          <dgm:dir/>
          <dgm:resizeHandles val="exact"/>
        </dgm:presLayoutVars>
      </dgm:prSet>
      <dgm:spPr/>
    </dgm:pt>
    <dgm:pt modelId="{03F5780E-C413-4096-B73E-6FF0308358FA}" type="pres">
      <dgm:prSet presAssocID="{65F32D4D-4A53-440A-960A-A55F3922A126}" presName="roof" presStyleLbl="dkBgShp" presStyleIdx="0" presStyleCnt="2"/>
      <dgm:spPr/>
    </dgm:pt>
    <dgm:pt modelId="{8BF777BF-D6D2-4CFC-8F14-E9B14FC7B190}" type="pres">
      <dgm:prSet presAssocID="{65F32D4D-4A53-440A-960A-A55F3922A126}" presName="pillars" presStyleCnt="0"/>
      <dgm:spPr/>
    </dgm:pt>
    <dgm:pt modelId="{E8310453-84D0-4FC7-816F-BA4C473396B5}" type="pres">
      <dgm:prSet presAssocID="{65F32D4D-4A53-440A-960A-A55F3922A126}" presName="pillar1" presStyleLbl="node1" presStyleIdx="0" presStyleCnt="3">
        <dgm:presLayoutVars>
          <dgm:bulletEnabled val="1"/>
        </dgm:presLayoutVars>
      </dgm:prSet>
      <dgm:spPr/>
    </dgm:pt>
    <dgm:pt modelId="{84D72E6A-D3D4-44F4-9CE1-1D93F8693DB3}" type="pres">
      <dgm:prSet presAssocID="{24C2F4EE-DFCA-4716-AF07-A4B06E9E540C}" presName="pillarX" presStyleLbl="node1" presStyleIdx="1" presStyleCnt="3">
        <dgm:presLayoutVars>
          <dgm:bulletEnabled val="1"/>
        </dgm:presLayoutVars>
      </dgm:prSet>
      <dgm:spPr/>
    </dgm:pt>
    <dgm:pt modelId="{9B850186-443C-4547-A6A9-E0EC6A33061E}" type="pres">
      <dgm:prSet presAssocID="{FC410BBC-6E04-423E-96AD-AB30D736E225}" presName="pillarX" presStyleLbl="node1" presStyleIdx="2" presStyleCnt="3">
        <dgm:presLayoutVars>
          <dgm:bulletEnabled val="1"/>
        </dgm:presLayoutVars>
      </dgm:prSet>
      <dgm:spPr/>
    </dgm:pt>
    <dgm:pt modelId="{D45A1565-9853-4F2C-86A5-7ABAF5A84B33}" type="pres">
      <dgm:prSet presAssocID="{65F32D4D-4A53-440A-960A-A55F3922A126}" presName="base" presStyleLbl="dkBgShp" presStyleIdx="1" presStyleCnt="2"/>
      <dgm:spPr/>
    </dgm:pt>
  </dgm:ptLst>
  <dgm:cxnLst>
    <dgm:cxn modelId="{08324202-EFBC-4C0F-BEF4-D83C15684FF6}" type="presOf" srcId="{79813425-F544-4C90-AAD2-98B5CCB24378}" destId="{9B850186-443C-4547-A6A9-E0EC6A33061E}" srcOrd="0" destOrd="1" presId="urn:microsoft.com/office/officeart/2005/8/layout/hList3"/>
    <dgm:cxn modelId="{2354A503-5BF2-4881-A5FA-AB696850305F}" srcId="{65F32D4D-4A53-440A-960A-A55F3922A126}" destId="{FC410BBC-6E04-423E-96AD-AB30D736E225}" srcOrd="2" destOrd="0" parTransId="{49392ED8-760F-4C8D-BA9F-192CE2B062CB}" sibTransId="{B7F6C032-4B92-4C99-86E0-6A2F6581A389}"/>
    <dgm:cxn modelId="{59D5691B-9CA7-4753-B554-024A24F1B239}" type="presOf" srcId="{6427033F-C319-4DF8-99D4-96A16CD33D0A}" destId="{84D72E6A-D3D4-44F4-9CE1-1D93F8693DB3}" srcOrd="0" destOrd="1" presId="urn:microsoft.com/office/officeart/2005/8/layout/hList3"/>
    <dgm:cxn modelId="{0E1AD21D-F6B3-446C-8207-53037257181D}" srcId="{D61FBEE3-A13C-44E6-84D0-28F7034BDC20}" destId="{E8E6C422-CC0D-4A5B-BF5E-D3233EBB5DB0}" srcOrd="0" destOrd="0" parTransId="{3CABCC57-C5BB-446F-9415-CD1C561EEF24}" sibTransId="{3EF8F94B-344C-4533-A156-81EC13F3DAAD}"/>
    <dgm:cxn modelId="{33155E2E-D93C-4196-A1CC-C035D18BC228}" type="presOf" srcId="{680124ED-2886-4D03-9533-D61CB6331EFE}" destId="{E8310453-84D0-4FC7-816F-BA4C473396B5}" srcOrd="0" destOrd="2" presId="urn:microsoft.com/office/officeart/2005/8/layout/hList3"/>
    <dgm:cxn modelId="{0DD77A3B-387D-44C5-B2F4-7BA0AC4FE800}" srcId="{24C2F4EE-DFCA-4716-AF07-A4B06E9E540C}" destId="{6427033F-C319-4DF8-99D4-96A16CD33D0A}" srcOrd="0" destOrd="0" parTransId="{8EBDA5CD-B7F3-4F85-8C74-6946992323C7}" sibTransId="{074D0AC8-41AA-4F4F-8EE4-2A07A4BE7DF6}"/>
    <dgm:cxn modelId="{FEAAB846-C617-4768-B992-A3E0CC2CAFAE}" type="presOf" srcId="{A3796B5E-6648-4493-9254-8E8158C71BAA}" destId="{9B850186-443C-4547-A6A9-E0EC6A33061E}" srcOrd="0" destOrd="2" presId="urn:microsoft.com/office/officeart/2005/8/layout/hList3"/>
    <dgm:cxn modelId="{EC1A654C-0D95-46AF-B59E-8EFE0DA78DF7}" type="presOf" srcId="{D61FBEE3-A13C-44E6-84D0-28F7034BDC20}" destId="{E8310453-84D0-4FC7-816F-BA4C473396B5}" srcOrd="0" destOrd="0" presId="urn:microsoft.com/office/officeart/2005/8/layout/hList3"/>
    <dgm:cxn modelId="{21BAA27C-0D28-4FDE-8692-E2D9B3B4434D}" srcId="{24C2F4EE-DFCA-4716-AF07-A4B06E9E540C}" destId="{96A3A0DB-F618-4365-A796-389361ECA40A}" srcOrd="1" destOrd="0" parTransId="{EA7FA37E-10AB-4920-BA19-6099B783A782}" sibTransId="{11A7EC8B-2885-482B-8DD6-4D7BECFE8514}"/>
    <dgm:cxn modelId="{0ECDCD93-B4E2-4D01-BCF7-9C417B1CE093}" type="presOf" srcId="{3B55BE0C-3C07-4EF3-B908-D69664E964B2}" destId="{E6EB4DB2-A1DF-4D13-AC74-E47410E237EE}" srcOrd="0" destOrd="0" presId="urn:microsoft.com/office/officeart/2005/8/layout/hList3"/>
    <dgm:cxn modelId="{FF91F393-9475-48AA-A7F4-C95DF2AE97ED}" srcId="{FC410BBC-6E04-423E-96AD-AB30D736E225}" destId="{A3796B5E-6648-4493-9254-8E8158C71BAA}" srcOrd="1" destOrd="0" parTransId="{82BF8E02-81D2-45DA-8273-F3466D8F9EBB}" sibTransId="{4764079F-6154-4FBD-A88D-D4E2765441D5}"/>
    <dgm:cxn modelId="{65534994-551E-4730-8F5E-D81DEFFE060F}" type="presOf" srcId="{24C2F4EE-DFCA-4716-AF07-A4B06E9E540C}" destId="{84D72E6A-D3D4-44F4-9CE1-1D93F8693DB3}" srcOrd="0" destOrd="0" presId="urn:microsoft.com/office/officeart/2005/8/layout/hList3"/>
    <dgm:cxn modelId="{6186169A-9D55-4331-801D-8C67163DF553}" type="presOf" srcId="{FC410BBC-6E04-423E-96AD-AB30D736E225}" destId="{9B850186-443C-4547-A6A9-E0EC6A33061E}" srcOrd="0" destOrd="0" presId="urn:microsoft.com/office/officeart/2005/8/layout/hList3"/>
    <dgm:cxn modelId="{4316E8A9-2285-4316-AEFA-7E69DCEF25CB}" type="presOf" srcId="{96A3A0DB-F618-4365-A796-389361ECA40A}" destId="{84D72E6A-D3D4-44F4-9CE1-1D93F8693DB3}" srcOrd="0" destOrd="2" presId="urn:microsoft.com/office/officeart/2005/8/layout/hList3"/>
    <dgm:cxn modelId="{D6D99DAA-0E09-430B-874E-95AF5F4F6F5B}" srcId="{3B55BE0C-3C07-4EF3-B908-D69664E964B2}" destId="{65F32D4D-4A53-440A-960A-A55F3922A126}" srcOrd="0" destOrd="0" parTransId="{E5EDC9F7-43E2-4686-A684-7692FEC9F52C}" sibTransId="{4E864E64-A3B7-4A5E-AE5F-4AE38B59B228}"/>
    <dgm:cxn modelId="{3E0A64BB-D2D3-40B2-A847-E8095718377A}" srcId="{D61FBEE3-A13C-44E6-84D0-28F7034BDC20}" destId="{680124ED-2886-4D03-9533-D61CB6331EFE}" srcOrd="1" destOrd="0" parTransId="{E4075D34-79E1-45D1-872E-B59DABA7E975}" sibTransId="{BBFCBB08-1E69-4B29-A611-7A633C400768}"/>
    <dgm:cxn modelId="{0BD721D0-4ED9-425B-8057-5EB07B7E27DA}" srcId="{65F32D4D-4A53-440A-960A-A55F3922A126}" destId="{24C2F4EE-DFCA-4716-AF07-A4B06E9E540C}" srcOrd="1" destOrd="0" parTransId="{1E608903-70D1-4FD1-8F3E-84F754B9376A}" sibTransId="{A5E2D7AC-62CD-438C-9C8B-B0B5B56A16E1}"/>
    <dgm:cxn modelId="{0B02E5E2-87A9-43F2-97C4-2D97542A70A6}" srcId="{FC410BBC-6E04-423E-96AD-AB30D736E225}" destId="{79813425-F544-4C90-AAD2-98B5CCB24378}" srcOrd="0" destOrd="0" parTransId="{829B1E11-28C2-40F8-BF5D-BF74AE869A6C}" sibTransId="{3D2BE68D-ACC9-4798-AE96-1F70016BAD86}"/>
    <dgm:cxn modelId="{91D99FF0-2963-44A6-843B-F67AC8992B32}" type="presOf" srcId="{E8E6C422-CC0D-4A5B-BF5E-D3233EBB5DB0}" destId="{E8310453-84D0-4FC7-816F-BA4C473396B5}" srcOrd="0" destOrd="1" presId="urn:microsoft.com/office/officeart/2005/8/layout/hList3"/>
    <dgm:cxn modelId="{14D86DF6-70AF-4033-B024-58707429FA8C}" srcId="{65F32D4D-4A53-440A-960A-A55F3922A126}" destId="{D61FBEE3-A13C-44E6-84D0-28F7034BDC20}" srcOrd="0" destOrd="0" parTransId="{D48DCC80-8E5D-499A-97F2-0C8A476BA782}" sibTransId="{9ABF95A8-186A-4D51-BA79-DEC48DC796C9}"/>
    <dgm:cxn modelId="{C224F0FC-89D3-4908-9EB6-5D664F1F0B93}" type="presOf" srcId="{65F32D4D-4A53-440A-960A-A55F3922A126}" destId="{03F5780E-C413-4096-B73E-6FF0308358FA}" srcOrd="0" destOrd="0" presId="urn:microsoft.com/office/officeart/2005/8/layout/hList3"/>
    <dgm:cxn modelId="{0DF5D74B-6227-4504-B3D4-0784B021B409}" type="presParOf" srcId="{E6EB4DB2-A1DF-4D13-AC74-E47410E237EE}" destId="{03F5780E-C413-4096-B73E-6FF0308358FA}" srcOrd="0" destOrd="0" presId="urn:microsoft.com/office/officeart/2005/8/layout/hList3"/>
    <dgm:cxn modelId="{CED857FC-352D-42AC-873F-3729302F25D4}" type="presParOf" srcId="{E6EB4DB2-A1DF-4D13-AC74-E47410E237EE}" destId="{8BF777BF-D6D2-4CFC-8F14-E9B14FC7B190}" srcOrd="1" destOrd="0" presId="urn:microsoft.com/office/officeart/2005/8/layout/hList3"/>
    <dgm:cxn modelId="{736A0074-BF10-4486-A50D-D9D78CF6BF29}" type="presParOf" srcId="{8BF777BF-D6D2-4CFC-8F14-E9B14FC7B190}" destId="{E8310453-84D0-4FC7-816F-BA4C473396B5}" srcOrd="0" destOrd="0" presId="urn:microsoft.com/office/officeart/2005/8/layout/hList3"/>
    <dgm:cxn modelId="{8997462E-A30A-4FAF-8BC9-EFE94D46F503}" type="presParOf" srcId="{8BF777BF-D6D2-4CFC-8F14-E9B14FC7B190}" destId="{84D72E6A-D3D4-44F4-9CE1-1D93F8693DB3}" srcOrd="1" destOrd="0" presId="urn:microsoft.com/office/officeart/2005/8/layout/hList3"/>
    <dgm:cxn modelId="{B6ABC9DF-F788-4CD4-8152-89A284843AAF}" type="presParOf" srcId="{8BF777BF-D6D2-4CFC-8F14-E9B14FC7B190}" destId="{9B850186-443C-4547-A6A9-E0EC6A33061E}" srcOrd="2" destOrd="0" presId="urn:microsoft.com/office/officeart/2005/8/layout/hList3"/>
    <dgm:cxn modelId="{4733D52A-B678-4743-8AFC-8B9C7EDD7F41}" type="presParOf" srcId="{E6EB4DB2-A1DF-4D13-AC74-E47410E237EE}" destId="{D45A1565-9853-4F2C-86A5-7ABAF5A84B33}"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81792-A2CC-4215-92C4-F03DB6FDFD23}">
      <dsp:nvSpPr>
        <dsp:cNvPr id="0" name=""/>
        <dsp:cNvSpPr/>
      </dsp:nvSpPr>
      <dsp:spPr>
        <a:xfrm>
          <a:off x="0" y="249388"/>
          <a:ext cx="10748579" cy="8720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English Dictionary definition </a:t>
          </a:r>
        </a:p>
      </dsp:txBody>
      <dsp:txXfrm>
        <a:off x="42570" y="291958"/>
        <a:ext cx="10663439" cy="786912"/>
      </dsp:txXfrm>
    </dsp:sp>
    <dsp:sp modelId="{D46D6D7B-A4C9-4941-9C00-F31E56EB9654}">
      <dsp:nvSpPr>
        <dsp:cNvPr id="0" name=""/>
        <dsp:cNvSpPr/>
      </dsp:nvSpPr>
      <dsp:spPr>
        <a:xfrm>
          <a:off x="0" y="1143252"/>
          <a:ext cx="10748579"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67" tIns="45720" rIns="256032" bIns="45720" numCol="1" spcCol="1270" anchor="t" anchorCtr="0">
          <a:noAutofit/>
        </a:bodyPr>
        <a:lstStyle/>
        <a:p>
          <a:pPr marL="285750" lvl="1" indent="-285750" algn="l" defTabSz="1600200">
            <a:lnSpc>
              <a:spcPct val="90000"/>
            </a:lnSpc>
            <a:spcBef>
              <a:spcPct val="0"/>
            </a:spcBef>
            <a:spcAft>
              <a:spcPct val="20000"/>
            </a:spcAft>
            <a:buNone/>
          </a:pPr>
          <a:r>
            <a:rPr lang="en-GB" sz="3600" i="1" kern="1200" dirty="0"/>
            <a:t>“</a:t>
          </a:r>
          <a:r>
            <a:rPr lang="en-GB" sz="3600" i="1" kern="1200" dirty="0">
              <a:solidFill>
                <a:srgbClr val="1D2A57"/>
              </a:solidFill>
              <a:latin typeface="Arial" panose="020B0604020202020204" pitchFamily="34" charset="0"/>
              <a:ea typeface="Arial Unicode MS"/>
              <a:cs typeface="+mn-cs"/>
            </a:rPr>
            <a:t>the crime of getting money by deceiving people”</a:t>
          </a:r>
        </a:p>
        <a:p>
          <a:pPr marL="114300" lvl="1" indent="0" algn="l" defTabSz="533400">
            <a:lnSpc>
              <a:spcPct val="90000"/>
            </a:lnSpc>
            <a:spcBef>
              <a:spcPct val="0"/>
            </a:spcBef>
            <a:spcAft>
              <a:spcPct val="20000"/>
            </a:spcAft>
            <a:buNone/>
          </a:pPr>
          <a:r>
            <a:rPr lang="en-GB" sz="1200" kern="1200" dirty="0">
              <a:latin typeface="Arial" panose="020B0604020202020204" pitchFamily="34" charset="0"/>
            </a:rPr>
            <a:t>(Ref: “Cambridge Dictionary: fraud”. https://dictionary.cambridge.org/)</a:t>
          </a:r>
          <a:endParaRPr lang="en-GB" sz="1200" kern="1200" dirty="0"/>
        </a:p>
      </dsp:txBody>
      <dsp:txXfrm>
        <a:off x="0" y="1143252"/>
        <a:ext cx="10748579" cy="1059840"/>
      </dsp:txXfrm>
    </dsp:sp>
    <dsp:sp modelId="{8EF986A7-33FE-4DE6-B2AC-4EF79326F014}">
      <dsp:nvSpPr>
        <dsp:cNvPr id="0" name=""/>
        <dsp:cNvSpPr/>
      </dsp:nvSpPr>
      <dsp:spPr>
        <a:xfrm>
          <a:off x="0" y="2203092"/>
          <a:ext cx="10748579" cy="75273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dirty="0"/>
            <a:t>Legal Dictionary definition </a:t>
          </a:r>
        </a:p>
      </dsp:txBody>
      <dsp:txXfrm>
        <a:off x="36746" y="2239838"/>
        <a:ext cx="10675087" cy="679246"/>
      </dsp:txXfrm>
    </dsp:sp>
    <dsp:sp modelId="{2A1227B8-246B-48A9-93F6-A603330CF4B1}">
      <dsp:nvSpPr>
        <dsp:cNvPr id="0" name=""/>
        <dsp:cNvSpPr/>
      </dsp:nvSpPr>
      <dsp:spPr>
        <a:xfrm>
          <a:off x="0" y="2955831"/>
          <a:ext cx="10748579" cy="1788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1267" tIns="45720" rIns="256032" bIns="45720" numCol="1" spcCol="1270" anchor="t" anchorCtr="0">
          <a:noAutofit/>
        </a:bodyPr>
        <a:lstStyle/>
        <a:p>
          <a:pPr marL="285750" lvl="1" indent="-285750" algn="l" defTabSz="1600200">
            <a:lnSpc>
              <a:spcPct val="90000"/>
            </a:lnSpc>
            <a:spcBef>
              <a:spcPct val="0"/>
            </a:spcBef>
            <a:spcAft>
              <a:spcPct val="20000"/>
            </a:spcAft>
            <a:buNone/>
          </a:pPr>
          <a:r>
            <a:rPr lang="en-GB" sz="3600" i="1" kern="1200" dirty="0">
              <a:solidFill>
                <a:srgbClr val="1D2A57"/>
              </a:solidFill>
              <a:latin typeface="Arial" panose="020B0604020202020204" pitchFamily="34" charset="0"/>
            </a:rPr>
            <a:t>“the intentional use of deceit, a trick or some dishonest means to deprive another of his/her/its money, property or a legal right. ”</a:t>
          </a:r>
          <a:endParaRPr lang="en-GB" sz="3600" kern="1200" dirty="0"/>
        </a:p>
        <a:p>
          <a:pPr marL="114300" lvl="1" indent="-114300" algn="l" defTabSz="533400">
            <a:lnSpc>
              <a:spcPct val="90000"/>
            </a:lnSpc>
            <a:spcBef>
              <a:spcPct val="0"/>
            </a:spcBef>
            <a:spcAft>
              <a:spcPct val="20000"/>
            </a:spcAft>
            <a:buNone/>
          </a:pPr>
          <a:r>
            <a:rPr lang="en-GB" sz="1200" kern="1200" dirty="0">
              <a:latin typeface="Arial" panose="020B0604020202020204" pitchFamily="34" charset="0"/>
            </a:rPr>
            <a:t>(Ref:  "Legal Dictionary: fraud". Law.com)</a:t>
          </a:r>
          <a:endParaRPr lang="en-GB" sz="1200" kern="1200" dirty="0"/>
        </a:p>
      </dsp:txBody>
      <dsp:txXfrm>
        <a:off x="0" y="2955831"/>
        <a:ext cx="10748579" cy="17884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3445A-9D43-45C9-8D3A-2B0127966E62}">
      <dsp:nvSpPr>
        <dsp:cNvPr id="0" name=""/>
        <dsp:cNvSpPr/>
      </dsp:nvSpPr>
      <dsp:spPr>
        <a:xfrm>
          <a:off x="2387832" y="-112909"/>
          <a:ext cx="4361872" cy="4361872"/>
        </a:xfrm>
        <a:prstGeom prst="circularArrow">
          <a:avLst>
            <a:gd name="adj1" fmla="val 4668"/>
            <a:gd name="adj2" fmla="val 272909"/>
            <a:gd name="adj3" fmla="val 12855419"/>
            <a:gd name="adj4" fmla="val 18014488"/>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CD8-8C92-4182-BAAA-0BD0AC84330F}">
      <dsp:nvSpPr>
        <dsp:cNvPr id="0" name=""/>
        <dsp:cNvSpPr/>
      </dsp:nvSpPr>
      <dsp:spPr>
        <a:xfrm>
          <a:off x="3125412" y="581"/>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Define scope of Fraud Data Analytics</a:t>
          </a:r>
        </a:p>
      </dsp:txBody>
      <dsp:txXfrm>
        <a:off x="3195871" y="71040"/>
        <a:ext cx="2745794" cy="1302438"/>
      </dsp:txXfrm>
    </dsp:sp>
    <dsp:sp modelId="{243280D7-0E29-4FEA-9D06-80F83C964BA7}">
      <dsp:nvSpPr>
        <dsp:cNvPr id="0" name=""/>
        <dsp:cNvSpPr/>
      </dsp:nvSpPr>
      <dsp:spPr>
        <a:xfrm>
          <a:off x="4691614"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a:t>Fraud </a:t>
          </a:r>
          <a:r>
            <a:rPr lang="en-HK" sz="2000" kern="1200" dirty="0"/>
            <a:t>Scenario Identification</a:t>
          </a:r>
        </a:p>
      </dsp:txBody>
      <dsp:txXfrm>
        <a:off x="4762073" y="1637242"/>
        <a:ext cx="2745794" cy="1302438"/>
      </dsp:txXfrm>
    </dsp:sp>
    <dsp:sp modelId="{0849440B-F0A5-4E4A-89B7-6020DA170617}">
      <dsp:nvSpPr>
        <dsp:cNvPr id="0" name=""/>
        <dsp:cNvSpPr/>
      </dsp:nvSpPr>
      <dsp:spPr>
        <a:xfrm>
          <a:off x="3125412" y="3132985"/>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Data Analytics Strategies for Fraud Detection</a:t>
          </a:r>
        </a:p>
      </dsp:txBody>
      <dsp:txXfrm>
        <a:off x="3195871" y="3203444"/>
        <a:ext cx="2745794" cy="1302438"/>
      </dsp:txXfrm>
    </dsp:sp>
    <dsp:sp modelId="{43BBA582-39D2-4FBB-87FA-64EBA653D5F1}">
      <dsp:nvSpPr>
        <dsp:cNvPr id="0" name=""/>
        <dsp:cNvSpPr/>
      </dsp:nvSpPr>
      <dsp:spPr>
        <a:xfrm>
          <a:off x="1559210"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Selection of Fraud Data Analytics Model</a:t>
          </a:r>
        </a:p>
      </dsp:txBody>
      <dsp:txXfrm>
        <a:off x="1629669" y="1637242"/>
        <a:ext cx="2745794" cy="130243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AF8F5-F17E-41B5-ABE4-8A105CFD076E}">
      <dsp:nvSpPr>
        <dsp:cNvPr id="0" name=""/>
        <dsp:cNvSpPr/>
      </dsp:nvSpPr>
      <dsp:spPr>
        <a:xfrm>
          <a:off x="2481613" y="0"/>
          <a:ext cx="3164773" cy="3164773"/>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C362B-D893-4A4A-B4BD-55E5949F961A}">
      <dsp:nvSpPr>
        <dsp:cNvPr id="0" name=""/>
        <dsp:cNvSpPr/>
      </dsp:nvSpPr>
      <dsp:spPr>
        <a:xfrm>
          <a:off x="2782266" y="300653"/>
          <a:ext cx="1234261" cy="123426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dirty="0"/>
            <a:t>Supervised Learning</a:t>
          </a:r>
          <a:endParaRPr lang="en-GB" sz="1300" kern="1200" dirty="0"/>
        </a:p>
      </dsp:txBody>
      <dsp:txXfrm>
        <a:off x="2842518" y="360905"/>
        <a:ext cx="1113757" cy="1113757"/>
      </dsp:txXfrm>
    </dsp:sp>
    <dsp:sp modelId="{A0C001C8-68CF-4A5D-B9CB-F274F4417ECA}">
      <dsp:nvSpPr>
        <dsp:cNvPr id="0" name=""/>
        <dsp:cNvSpPr/>
      </dsp:nvSpPr>
      <dsp:spPr>
        <a:xfrm>
          <a:off x="4111471" y="300653"/>
          <a:ext cx="1234261" cy="1234261"/>
        </a:xfrm>
        <a:prstGeom prst="roundRect">
          <a:avLst/>
        </a:prstGeom>
        <a:solidFill>
          <a:schemeClr val="accent3">
            <a:hueOff val="-870802"/>
            <a:satOff val="-31389"/>
            <a:lumOff val="-862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dirty="0"/>
            <a:t>Unsupervised Learning</a:t>
          </a:r>
          <a:endParaRPr lang="en-GB" sz="1300" kern="1200" dirty="0"/>
        </a:p>
      </dsp:txBody>
      <dsp:txXfrm>
        <a:off x="4171723" y="360905"/>
        <a:ext cx="1113757" cy="1113757"/>
      </dsp:txXfrm>
    </dsp:sp>
    <dsp:sp modelId="{E12B6FBD-62B1-4C8E-99D8-C75C2A95DEF2}">
      <dsp:nvSpPr>
        <dsp:cNvPr id="0" name=""/>
        <dsp:cNvSpPr/>
      </dsp:nvSpPr>
      <dsp:spPr>
        <a:xfrm>
          <a:off x="2782266" y="1629858"/>
          <a:ext cx="1234261" cy="1234261"/>
        </a:xfrm>
        <a:prstGeom prst="roundRect">
          <a:avLst/>
        </a:prstGeom>
        <a:solidFill>
          <a:schemeClr val="accent3">
            <a:hueOff val="-1741605"/>
            <a:satOff val="-62778"/>
            <a:lumOff val="-1725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dirty="0"/>
            <a:t>Semi-supervised Learning</a:t>
          </a:r>
          <a:endParaRPr lang="en-GB" sz="1300" kern="1200" dirty="0"/>
        </a:p>
      </dsp:txBody>
      <dsp:txXfrm>
        <a:off x="2842518" y="1690110"/>
        <a:ext cx="1113757" cy="1113757"/>
      </dsp:txXfrm>
    </dsp:sp>
    <dsp:sp modelId="{085949A2-7EFF-4EFB-A624-C5245EB49861}">
      <dsp:nvSpPr>
        <dsp:cNvPr id="0" name=""/>
        <dsp:cNvSpPr/>
      </dsp:nvSpPr>
      <dsp:spPr>
        <a:xfrm>
          <a:off x="4111471" y="1629858"/>
          <a:ext cx="1234261" cy="1234261"/>
        </a:xfrm>
        <a:prstGeom prst="roundRect">
          <a:avLst/>
        </a:prstGeom>
        <a:solidFill>
          <a:schemeClr val="accent3">
            <a:hueOff val="-2612407"/>
            <a:satOff val="-94167"/>
            <a:lumOff val="-2588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HK" sz="1300" kern="1200" dirty="0"/>
            <a:t>Social Network Analysis</a:t>
          </a:r>
          <a:endParaRPr lang="en-GB" sz="1300" kern="1200" dirty="0"/>
        </a:p>
      </dsp:txBody>
      <dsp:txXfrm>
        <a:off x="4171723" y="1690110"/>
        <a:ext cx="1113757" cy="111375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104F0E-78D9-4B8F-89F0-DBE2668AD0C2}">
      <dsp:nvSpPr>
        <dsp:cNvPr id="0" name=""/>
        <dsp:cNvSpPr/>
      </dsp:nvSpPr>
      <dsp:spPr>
        <a:xfrm>
          <a:off x="0" y="682482"/>
          <a:ext cx="2947507" cy="372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HK" sz="2000" kern="1200" dirty="0"/>
            <a:t>Supervised Learning</a:t>
          </a:r>
        </a:p>
      </dsp:txBody>
      <dsp:txXfrm>
        <a:off x="0" y="682482"/>
        <a:ext cx="2947507" cy="372487"/>
      </dsp:txXfrm>
    </dsp:sp>
    <dsp:sp modelId="{66FA9DF7-3C42-46D4-A23F-86F5F507219F}">
      <dsp:nvSpPr>
        <dsp:cNvPr id="0" name=""/>
        <dsp:cNvSpPr/>
      </dsp:nvSpPr>
      <dsp:spPr>
        <a:xfrm>
          <a:off x="2947507" y="7349"/>
          <a:ext cx="589501" cy="1722754"/>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1011F6-960A-48CA-9D67-1EF36BF48477}">
      <dsp:nvSpPr>
        <dsp:cNvPr id="0" name=""/>
        <dsp:cNvSpPr/>
      </dsp:nvSpPr>
      <dsp:spPr>
        <a:xfrm>
          <a:off x="3772809" y="7349"/>
          <a:ext cx="8017220" cy="1722754"/>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HK" sz="1600" b="1" kern="1200" dirty="0"/>
            <a:t>Input data </a:t>
          </a:r>
          <a:r>
            <a:rPr lang="en-HK" sz="1600" b="0" kern="1200" dirty="0">
              <a:solidFill>
                <a:srgbClr val="FF0000"/>
              </a:solidFill>
            </a:rPr>
            <a:t>: labelled</a:t>
          </a:r>
        </a:p>
        <a:p>
          <a:pPr marL="171450" lvl="1" indent="-171450" algn="l" defTabSz="711200">
            <a:lnSpc>
              <a:spcPct val="90000"/>
            </a:lnSpc>
            <a:spcBef>
              <a:spcPct val="0"/>
            </a:spcBef>
            <a:spcAft>
              <a:spcPct val="15000"/>
            </a:spcAft>
            <a:buChar char="•"/>
          </a:pPr>
          <a:r>
            <a:rPr lang="en-GB" sz="1600" b="1" i="0" kern="1200" dirty="0"/>
            <a:t>Learning process </a:t>
          </a:r>
          <a:r>
            <a:rPr lang="en-GB" sz="1600" b="0" i="0" kern="1200" dirty="0"/>
            <a:t>: learning based on labelled input data, compares the predicted results with the actual results, and adjusts the predictive model until the predicted results of the model reach an expected accuracy.</a:t>
          </a:r>
          <a:endParaRPr lang="en-HK" sz="1600" kern="1200" dirty="0"/>
        </a:p>
        <a:p>
          <a:pPr marL="171450" lvl="1" indent="-171450" algn="l" defTabSz="711200">
            <a:lnSpc>
              <a:spcPct val="90000"/>
            </a:lnSpc>
            <a:spcBef>
              <a:spcPct val="0"/>
            </a:spcBef>
            <a:spcAft>
              <a:spcPct val="15000"/>
            </a:spcAft>
            <a:buChar char="•"/>
          </a:pPr>
          <a:r>
            <a:rPr lang="en-HK" sz="1600" b="1" kern="1200" dirty="0"/>
            <a:t>Applicable to </a:t>
          </a:r>
          <a:r>
            <a:rPr lang="en-HK" sz="1600" kern="1200" dirty="0"/>
            <a:t>: classification and regression problems.</a:t>
          </a:r>
        </a:p>
        <a:p>
          <a:pPr marL="171450" lvl="1" indent="-171450" algn="l" defTabSz="711200">
            <a:lnSpc>
              <a:spcPct val="90000"/>
            </a:lnSpc>
            <a:spcBef>
              <a:spcPct val="0"/>
            </a:spcBef>
            <a:spcAft>
              <a:spcPct val="15000"/>
            </a:spcAft>
            <a:buChar char="•"/>
          </a:pPr>
          <a:r>
            <a:rPr lang="en-GB" sz="1600" b="1" i="0" kern="1200" dirty="0"/>
            <a:t>Common algorithms </a:t>
          </a:r>
          <a:r>
            <a:rPr lang="en-GB" sz="1600" b="0" i="0" kern="1200" dirty="0"/>
            <a:t>: decision trees, linear regression, logistic regression, support vector machines, neural networks, and so on.</a:t>
          </a:r>
          <a:endParaRPr lang="en-HK" sz="1600" kern="1200" dirty="0"/>
        </a:p>
      </dsp:txBody>
      <dsp:txXfrm>
        <a:off x="3772809" y="7349"/>
        <a:ext cx="8017220" cy="1722754"/>
      </dsp:txXfrm>
    </dsp:sp>
    <dsp:sp modelId="{342F9AE0-D64D-474F-8A32-C1207AEDD2ED}">
      <dsp:nvSpPr>
        <dsp:cNvPr id="0" name=""/>
        <dsp:cNvSpPr/>
      </dsp:nvSpPr>
      <dsp:spPr>
        <a:xfrm>
          <a:off x="0" y="1980824"/>
          <a:ext cx="2947507" cy="641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HK" sz="2000" kern="1200" dirty="0"/>
            <a:t>Un-supervised Learning</a:t>
          </a:r>
        </a:p>
      </dsp:txBody>
      <dsp:txXfrm>
        <a:off x="0" y="1980824"/>
        <a:ext cx="2947507" cy="641024"/>
      </dsp:txXfrm>
    </dsp:sp>
    <dsp:sp modelId="{CDD9BC46-E368-4E34-A738-59C96CBC611B}">
      <dsp:nvSpPr>
        <dsp:cNvPr id="0" name=""/>
        <dsp:cNvSpPr/>
      </dsp:nvSpPr>
      <dsp:spPr>
        <a:xfrm>
          <a:off x="2947507" y="1780503"/>
          <a:ext cx="589501" cy="1041665"/>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A4051-741B-4B8D-85FD-518935079934}">
      <dsp:nvSpPr>
        <dsp:cNvPr id="0" name=""/>
        <dsp:cNvSpPr/>
      </dsp:nvSpPr>
      <dsp:spPr>
        <a:xfrm>
          <a:off x="3772809" y="1780503"/>
          <a:ext cx="8017220" cy="104166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HK" sz="1600" b="1" kern="1200" dirty="0"/>
            <a:t>Input data </a:t>
          </a:r>
          <a:r>
            <a:rPr lang="en-HK" sz="1600" kern="1200" dirty="0"/>
            <a:t>: </a:t>
          </a:r>
          <a:r>
            <a:rPr lang="en-HK" sz="1600" kern="1200" dirty="0">
              <a:solidFill>
                <a:srgbClr val="FF0000"/>
              </a:solidFill>
            </a:rPr>
            <a:t>not labelled</a:t>
          </a:r>
        </a:p>
        <a:p>
          <a:pPr marL="171450" lvl="1" indent="-171450" algn="l" defTabSz="711200">
            <a:lnSpc>
              <a:spcPct val="90000"/>
            </a:lnSpc>
            <a:spcBef>
              <a:spcPct val="0"/>
            </a:spcBef>
            <a:spcAft>
              <a:spcPct val="15000"/>
            </a:spcAft>
            <a:buChar char="•"/>
          </a:pPr>
          <a:r>
            <a:rPr lang="en-GB" sz="1600" b="1" i="0" kern="1200" dirty="0"/>
            <a:t>Learning process</a:t>
          </a:r>
          <a:r>
            <a:rPr lang="en-GB" sz="1600" b="0" i="0" kern="1200" dirty="0"/>
            <a:t>: to infer the intrinsic links of data, such as clustering and association rule learning.</a:t>
          </a:r>
          <a:endParaRPr lang="en-HK" sz="1600" kern="1200" dirty="0"/>
        </a:p>
        <a:p>
          <a:pPr marL="171450" lvl="1" indent="-171450" algn="l" defTabSz="711200">
            <a:lnSpc>
              <a:spcPct val="90000"/>
            </a:lnSpc>
            <a:spcBef>
              <a:spcPct val="0"/>
            </a:spcBef>
            <a:spcAft>
              <a:spcPct val="15000"/>
            </a:spcAft>
            <a:buChar char="•"/>
          </a:pPr>
          <a:r>
            <a:rPr lang="en-GB" sz="1600" b="1" i="0" kern="1200" dirty="0"/>
            <a:t>Common algorithms </a:t>
          </a:r>
          <a:r>
            <a:rPr lang="en-GB" sz="1600" b="0" i="0" kern="1200" dirty="0"/>
            <a:t>: cluster analysis, auto-encoder.</a:t>
          </a:r>
          <a:endParaRPr lang="en-HK" sz="1600" kern="1200" dirty="0"/>
        </a:p>
      </dsp:txBody>
      <dsp:txXfrm>
        <a:off x="3772809" y="1780503"/>
        <a:ext cx="8017220" cy="1041665"/>
      </dsp:txXfrm>
    </dsp:sp>
    <dsp:sp modelId="{90F8E4E5-050A-4902-9C12-1F254DCE086E}">
      <dsp:nvSpPr>
        <dsp:cNvPr id="0" name=""/>
        <dsp:cNvSpPr/>
      </dsp:nvSpPr>
      <dsp:spPr>
        <a:xfrm>
          <a:off x="0" y="3072889"/>
          <a:ext cx="2947507" cy="641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HK" sz="2000" kern="1200" dirty="0"/>
            <a:t>Semi-supervised Learning</a:t>
          </a:r>
        </a:p>
      </dsp:txBody>
      <dsp:txXfrm>
        <a:off x="0" y="3072889"/>
        <a:ext cx="2947507" cy="641024"/>
      </dsp:txXfrm>
    </dsp:sp>
    <dsp:sp modelId="{A54C23C5-B69C-4A27-9CEB-0A5A04DF8983}">
      <dsp:nvSpPr>
        <dsp:cNvPr id="0" name=""/>
        <dsp:cNvSpPr/>
      </dsp:nvSpPr>
      <dsp:spPr>
        <a:xfrm>
          <a:off x="2947507" y="2872569"/>
          <a:ext cx="589501" cy="1041665"/>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FB0185-AB4D-49C2-BD46-5761DAA4A85B}">
      <dsp:nvSpPr>
        <dsp:cNvPr id="0" name=""/>
        <dsp:cNvSpPr/>
      </dsp:nvSpPr>
      <dsp:spPr>
        <a:xfrm>
          <a:off x="3772809" y="2872569"/>
          <a:ext cx="8017220" cy="104166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b="1" i="0" kern="1200" dirty="0"/>
            <a:t>Input data </a:t>
          </a:r>
          <a:r>
            <a:rPr lang="en-GB" sz="1600" b="0" i="0" kern="1200" dirty="0"/>
            <a:t>: </a:t>
          </a:r>
          <a:r>
            <a:rPr lang="en-GB" sz="1600" b="0" i="0" kern="1200" dirty="0">
              <a:solidFill>
                <a:srgbClr val="FF0000"/>
              </a:solidFill>
            </a:rPr>
            <a:t>partly labelled</a:t>
          </a:r>
          <a:endParaRPr lang="en-HK" sz="1600" kern="1200" dirty="0">
            <a:solidFill>
              <a:srgbClr val="FF0000"/>
            </a:solidFill>
          </a:endParaRPr>
        </a:p>
        <a:p>
          <a:pPr marL="171450" lvl="1" indent="-171450" algn="l" defTabSz="711200">
            <a:lnSpc>
              <a:spcPct val="90000"/>
            </a:lnSpc>
            <a:spcBef>
              <a:spcPct val="0"/>
            </a:spcBef>
            <a:spcAft>
              <a:spcPct val="15000"/>
            </a:spcAft>
            <a:buChar char="•"/>
          </a:pPr>
          <a:r>
            <a:rPr lang="en-GB" sz="1600" b="1" i="0" kern="1200" dirty="0"/>
            <a:t>Learning process</a:t>
          </a:r>
          <a:r>
            <a:rPr lang="en-GB" sz="1600" b="0" i="0" kern="1200" dirty="0"/>
            <a:t>: an extension of supervised learning, or combination with un-supervised learning</a:t>
          </a:r>
          <a:endParaRPr lang="en-HK" sz="1600" kern="1200" dirty="0"/>
        </a:p>
        <a:p>
          <a:pPr marL="171450" lvl="1" indent="-171450" algn="l" defTabSz="711200">
            <a:lnSpc>
              <a:spcPct val="90000"/>
            </a:lnSpc>
            <a:spcBef>
              <a:spcPct val="0"/>
            </a:spcBef>
            <a:spcAft>
              <a:spcPct val="15000"/>
            </a:spcAft>
            <a:buChar char="•"/>
          </a:pPr>
          <a:r>
            <a:rPr lang="en-GB" sz="1600" b="1" i="0" kern="1200" dirty="0"/>
            <a:t>Applicable to </a:t>
          </a:r>
          <a:r>
            <a:rPr lang="en-GB" sz="1600" b="0" i="0" kern="1200" dirty="0"/>
            <a:t>: classification and regression</a:t>
          </a:r>
          <a:endParaRPr lang="en-HK" sz="1600" kern="1200" dirty="0"/>
        </a:p>
      </dsp:txBody>
      <dsp:txXfrm>
        <a:off x="3772809" y="2872569"/>
        <a:ext cx="8017220" cy="1041665"/>
      </dsp:txXfrm>
    </dsp:sp>
    <dsp:sp modelId="{712B0EBD-50CA-4B02-A523-7D5DD7273DE4}">
      <dsp:nvSpPr>
        <dsp:cNvPr id="0" name=""/>
        <dsp:cNvSpPr/>
      </dsp:nvSpPr>
      <dsp:spPr>
        <a:xfrm>
          <a:off x="0" y="4485467"/>
          <a:ext cx="2947507" cy="641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HK" sz="2000" kern="1200" dirty="0"/>
            <a:t>Reinforcement Learning</a:t>
          </a:r>
        </a:p>
      </dsp:txBody>
      <dsp:txXfrm>
        <a:off x="0" y="4485467"/>
        <a:ext cx="2947507" cy="641024"/>
      </dsp:txXfrm>
    </dsp:sp>
    <dsp:sp modelId="{80D4B2C9-1D41-4320-9E38-9FC8C16E32BB}">
      <dsp:nvSpPr>
        <dsp:cNvPr id="0" name=""/>
        <dsp:cNvSpPr/>
      </dsp:nvSpPr>
      <dsp:spPr>
        <a:xfrm>
          <a:off x="2947507" y="3964635"/>
          <a:ext cx="589501" cy="1682690"/>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038A61-511C-4539-9866-7B9F40E8AF81}">
      <dsp:nvSpPr>
        <dsp:cNvPr id="0" name=""/>
        <dsp:cNvSpPr/>
      </dsp:nvSpPr>
      <dsp:spPr>
        <a:xfrm>
          <a:off x="3772809" y="3964635"/>
          <a:ext cx="8017220" cy="1682690"/>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GB" sz="1600" b="1" i="0" kern="1200" dirty="0"/>
            <a:t>Input data </a:t>
          </a:r>
          <a:r>
            <a:rPr lang="en-GB" sz="1600" b="0" i="0" kern="1200" dirty="0"/>
            <a:t>: </a:t>
          </a:r>
          <a:r>
            <a:rPr lang="en-GB" sz="1600" b="0" i="0" kern="1200" dirty="0">
              <a:solidFill>
                <a:srgbClr val="FF0000"/>
              </a:solidFill>
            </a:rPr>
            <a:t>as feedback to the model</a:t>
          </a:r>
          <a:endParaRPr lang="en-HK" sz="1600" kern="1200" dirty="0">
            <a:solidFill>
              <a:srgbClr val="FF0000"/>
            </a:solidFill>
          </a:endParaRPr>
        </a:p>
        <a:p>
          <a:pPr marL="171450" lvl="1" indent="-171450" algn="l" defTabSz="711200">
            <a:lnSpc>
              <a:spcPct val="90000"/>
            </a:lnSpc>
            <a:spcBef>
              <a:spcPct val="0"/>
            </a:spcBef>
            <a:spcAft>
              <a:spcPct val="15000"/>
            </a:spcAft>
            <a:buChar char="•"/>
          </a:pPr>
          <a:r>
            <a:rPr lang="en-GB" sz="1600" b="1" i="0" kern="1200" dirty="0"/>
            <a:t>Learning process</a:t>
          </a:r>
          <a:r>
            <a:rPr lang="en-GB" sz="1600" b="0" i="0" kern="1200" dirty="0"/>
            <a:t>: emphasizing how to act based on the environment to maximize the expected benefits. The difference between supervised learning is that it does not require the correct input/output pairs and does not require precise correction of sub-optimal behaviour. </a:t>
          </a:r>
          <a:endParaRPr lang="en-HK" sz="1600" kern="1200" dirty="0"/>
        </a:p>
        <a:p>
          <a:pPr marL="171450" lvl="1" indent="-171450" algn="l" defTabSz="711200">
            <a:lnSpc>
              <a:spcPct val="90000"/>
            </a:lnSpc>
            <a:spcBef>
              <a:spcPct val="0"/>
            </a:spcBef>
            <a:spcAft>
              <a:spcPct val="15000"/>
            </a:spcAft>
            <a:buChar char="•"/>
          </a:pPr>
          <a:r>
            <a:rPr lang="en-GB" sz="1600" b="1" i="0" kern="1200" dirty="0"/>
            <a:t>Applicable to</a:t>
          </a:r>
          <a:r>
            <a:rPr lang="en-GB" sz="1600" b="0" i="0" kern="1200" dirty="0"/>
            <a:t>: online planning and application that requires a balance between exploration (in the unknown) and compliance (existing knowledge).</a:t>
          </a:r>
          <a:endParaRPr lang="en-HK" sz="1600" kern="1200" dirty="0"/>
        </a:p>
      </dsp:txBody>
      <dsp:txXfrm>
        <a:off x="3772809" y="3964635"/>
        <a:ext cx="8017220" cy="16826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63DA8-C27D-41CB-9382-BD1F72B1960F}">
      <dsp:nvSpPr>
        <dsp:cNvPr id="0" name=""/>
        <dsp:cNvSpPr/>
      </dsp:nvSpPr>
      <dsp:spPr>
        <a:xfrm rot="5400000">
          <a:off x="42054" y="-229"/>
          <a:ext cx="2990149" cy="2990608"/>
        </a:xfrm>
        <a:prstGeom prst="blockArc">
          <a:avLst>
            <a:gd name="adj1" fmla="val 13500000"/>
            <a:gd name="adj2" fmla="val 18900000"/>
            <a:gd name="adj3" fmla="val 496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441A98D-C2E3-4EF6-A869-EE22779F74B1}">
      <dsp:nvSpPr>
        <dsp:cNvPr id="0" name=""/>
        <dsp:cNvSpPr/>
      </dsp:nvSpPr>
      <dsp:spPr>
        <a:xfrm rot="16200000">
          <a:off x="3119530" y="-154365"/>
          <a:ext cx="2990149" cy="3298880"/>
        </a:xfrm>
        <a:prstGeom prst="blockArc">
          <a:avLst>
            <a:gd name="adj1" fmla="val 13500000"/>
            <a:gd name="adj2" fmla="val 18900000"/>
            <a:gd name="adj3" fmla="val 4960"/>
          </a:avLst>
        </a:prstGeom>
        <a:gradFill rotWithShape="0">
          <a:gsLst>
            <a:gs pos="0">
              <a:schemeClr val="accent2">
                <a:hueOff val="870802"/>
                <a:satOff val="31389"/>
                <a:lumOff val="8627"/>
                <a:alphaOff val="0"/>
                <a:lumMod val="110000"/>
                <a:satMod val="105000"/>
                <a:tint val="67000"/>
              </a:schemeClr>
            </a:gs>
            <a:gs pos="50000">
              <a:schemeClr val="accent2">
                <a:hueOff val="870802"/>
                <a:satOff val="31389"/>
                <a:lumOff val="8627"/>
                <a:alphaOff val="0"/>
                <a:lumMod val="105000"/>
                <a:satMod val="103000"/>
                <a:tint val="73000"/>
              </a:schemeClr>
            </a:gs>
            <a:gs pos="100000">
              <a:schemeClr val="accent2">
                <a:hueOff val="870802"/>
                <a:satOff val="31389"/>
                <a:lumOff val="862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4C75FDC-FC13-41A7-B34E-9703E9E45CF4}">
      <dsp:nvSpPr>
        <dsp:cNvPr id="0" name=""/>
        <dsp:cNvSpPr/>
      </dsp:nvSpPr>
      <dsp:spPr>
        <a:xfrm>
          <a:off x="3473106" y="2597406"/>
          <a:ext cx="2270328" cy="59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Model D</a:t>
          </a:r>
          <a:endParaRPr lang="en-GB" sz="2800" kern="1200" dirty="0"/>
        </a:p>
      </dsp:txBody>
      <dsp:txXfrm>
        <a:off x="3473106" y="2597406"/>
        <a:ext cx="2270328" cy="598221"/>
      </dsp:txXfrm>
    </dsp:sp>
    <dsp:sp modelId="{29440373-A994-4BFB-8CA1-4FAAE5FEB462}">
      <dsp:nvSpPr>
        <dsp:cNvPr id="0" name=""/>
        <dsp:cNvSpPr/>
      </dsp:nvSpPr>
      <dsp:spPr>
        <a:xfrm rot="5400000">
          <a:off x="3023614" y="-171501"/>
          <a:ext cx="2990149" cy="3333152"/>
        </a:xfrm>
        <a:prstGeom prst="blockArc">
          <a:avLst>
            <a:gd name="adj1" fmla="val 13500000"/>
            <a:gd name="adj2" fmla="val 18900000"/>
            <a:gd name="adj3" fmla="val 4960"/>
          </a:avLst>
        </a:prstGeom>
        <a:gradFill rotWithShape="0">
          <a:gsLst>
            <a:gs pos="0">
              <a:schemeClr val="accent2">
                <a:hueOff val="1741605"/>
                <a:satOff val="62778"/>
                <a:lumOff val="17254"/>
                <a:alphaOff val="0"/>
                <a:lumMod val="110000"/>
                <a:satMod val="105000"/>
                <a:tint val="67000"/>
              </a:schemeClr>
            </a:gs>
            <a:gs pos="50000">
              <a:schemeClr val="accent2">
                <a:hueOff val="1741605"/>
                <a:satOff val="62778"/>
                <a:lumOff val="17254"/>
                <a:alphaOff val="0"/>
                <a:lumMod val="105000"/>
                <a:satMod val="103000"/>
                <a:tint val="73000"/>
              </a:schemeClr>
            </a:gs>
            <a:gs pos="100000">
              <a:schemeClr val="accent2">
                <a:hueOff val="1741605"/>
                <a:satOff val="62778"/>
                <a:lumOff val="1725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495765D-0FDD-4F12-9F16-6EE299BB736D}">
      <dsp:nvSpPr>
        <dsp:cNvPr id="0" name=""/>
        <dsp:cNvSpPr/>
      </dsp:nvSpPr>
      <dsp:spPr>
        <a:xfrm rot="16200000">
          <a:off x="6100185" y="-229"/>
          <a:ext cx="2990149" cy="2990608"/>
        </a:xfrm>
        <a:prstGeom prst="blockArc">
          <a:avLst>
            <a:gd name="adj1" fmla="val 13500000"/>
            <a:gd name="adj2" fmla="val 18900000"/>
            <a:gd name="adj3" fmla="val 4960"/>
          </a:avLst>
        </a:prstGeom>
        <a:gradFill rotWithShape="0">
          <a:gsLst>
            <a:gs pos="0">
              <a:schemeClr val="accent2">
                <a:hueOff val="2612407"/>
                <a:satOff val="94167"/>
                <a:lumOff val="25881"/>
                <a:alphaOff val="0"/>
                <a:lumMod val="110000"/>
                <a:satMod val="105000"/>
                <a:tint val="67000"/>
              </a:schemeClr>
            </a:gs>
            <a:gs pos="50000">
              <a:schemeClr val="accent2">
                <a:hueOff val="2612407"/>
                <a:satOff val="94167"/>
                <a:lumOff val="25881"/>
                <a:alphaOff val="0"/>
                <a:lumMod val="105000"/>
                <a:satMod val="103000"/>
                <a:tint val="73000"/>
              </a:schemeClr>
            </a:gs>
            <a:gs pos="100000">
              <a:schemeClr val="accent2">
                <a:hueOff val="2612407"/>
                <a:satOff val="94167"/>
                <a:lumOff val="2588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E7FEBF7-4292-4AC6-A0F0-8EE2C9E6ED8D}">
      <dsp:nvSpPr>
        <dsp:cNvPr id="0" name=""/>
        <dsp:cNvSpPr/>
      </dsp:nvSpPr>
      <dsp:spPr>
        <a:xfrm>
          <a:off x="6235687" y="2597406"/>
          <a:ext cx="2270328" cy="59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Output Y</a:t>
          </a:r>
          <a:endParaRPr lang="en-GB" sz="2800" kern="1200" dirty="0"/>
        </a:p>
      </dsp:txBody>
      <dsp:txXfrm>
        <a:off x="6235687" y="2597406"/>
        <a:ext cx="2270328" cy="598221"/>
      </dsp:txXfrm>
    </dsp:sp>
    <dsp:sp modelId="{EAA586A8-0675-451E-B99A-EB3CCEF7B37B}">
      <dsp:nvSpPr>
        <dsp:cNvPr id="0" name=""/>
        <dsp:cNvSpPr/>
      </dsp:nvSpPr>
      <dsp:spPr>
        <a:xfrm>
          <a:off x="3123940" y="858001"/>
          <a:ext cx="1922446" cy="1370015"/>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HK" sz="1600" kern="1200" dirty="0"/>
            <a:t>Supervised</a:t>
          </a:r>
          <a:endParaRPr lang="en-GB" sz="1600" kern="1200" dirty="0"/>
        </a:p>
      </dsp:txBody>
      <dsp:txXfrm>
        <a:off x="3392389" y="1019555"/>
        <a:ext cx="1108437" cy="1046906"/>
      </dsp:txXfrm>
    </dsp:sp>
    <dsp:sp modelId="{DC6DFC86-E2A7-4751-AAEA-F5C4C4DAB94A}">
      <dsp:nvSpPr>
        <dsp:cNvPr id="0" name=""/>
        <dsp:cNvSpPr/>
      </dsp:nvSpPr>
      <dsp:spPr>
        <a:xfrm>
          <a:off x="4111338" y="858001"/>
          <a:ext cx="1922446" cy="1370015"/>
        </a:xfrm>
        <a:prstGeom prst="ellipse">
          <a:avLst/>
        </a:prstGeom>
        <a:gradFill rotWithShape="0">
          <a:gsLst>
            <a:gs pos="0">
              <a:schemeClr val="accent2">
                <a:alpha val="50000"/>
                <a:hueOff val="373201"/>
                <a:satOff val="13452"/>
                <a:lumOff val="3697"/>
                <a:alphaOff val="0"/>
                <a:lumMod val="110000"/>
                <a:satMod val="105000"/>
                <a:tint val="67000"/>
              </a:schemeClr>
            </a:gs>
            <a:gs pos="50000">
              <a:schemeClr val="accent2">
                <a:alpha val="50000"/>
                <a:hueOff val="373201"/>
                <a:satOff val="13452"/>
                <a:lumOff val="3697"/>
                <a:alphaOff val="0"/>
                <a:lumMod val="105000"/>
                <a:satMod val="103000"/>
                <a:tint val="73000"/>
              </a:schemeClr>
            </a:gs>
            <a:gs pos="100000">
              <a:schemeClr val="accent2">
                <a:alpha val="50000"/>
                <a:hueOff val="373201"/>
                <a:satOff val="13452"/>
                <a:lumOff val="369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HK" sz="1400" kern="1200" dirty="0"/>
            <a:t>Unsupervised</a:t>
          </a:r>
          <a:endParaRPr lang="en-GB" sz="1400" kern="1200" dirty="0"/>
        </a:p>
      </dsp:txBody>
      <dsp:txXfrm>
        <a:off x="4656897" y="1019555"/>
        <a:ext cx="1108437" cy="1046906"/>
      </dsp:txXfrm>
    </dsp:sp>
    <dsp:sp modelId="{897B9EA1-D1A2-4BF8-A9EC-4EBD605F7324}">
      <dsp:nvSpPr>
        <dsp:cNvPr id="0" name=""/>
        <dsp:cNvSpPr/>
      </dsp:nvSpPr>
      <dsp:spPr>
        <a:xfrm>
          <a:off x="904324" y="453923"/>
          <a:ext cx="947455" cy="947477"/>
        </a:xfrm>
        <a:prstGeom prst="ellipse">
          <a:avLst/>
        </a:prstGeom>
        <a:gradFill rotWithShape="0">
          <a:gsLst>
            <a:gs pos="0">
              <a:schemeClr val="accent2">
                <a:alpha val="50000"/>
                <a:hueOff val="746402"/>
                <a:satOff val="26905"/>
                <a:lumOff val="7395"/>
                <a:alphaOff val="0"/>
                <a:lumMod val="110000"/>
                <a:satMod val="105000"/>
                <a:tint val="67000"/>
              </a:schemeClr>
            </a:gs>
            <a:gs pos="50000">
              <a:schemeClr val="accent2">
                <a:alpha val="50000"/>
                <a:hueOff val="746402"/>
                <a:satOff val="26905"/>
                <a:lumOff val="7395"/>
                <a:alphaOff val="0"/>
                <a:lumMod val="105000"/>
                <a:satMod val="103000"/>
                <a:tint val="73000"/>
              </a:schemeClr>
            </a:gs>
            <a:gs pos="100000">
              <a:schemeClr val="accent2">
                <a:alpha val="50000"/>
                <a:hueOff val="746402"/>
                <a:satOff val="26905"/>
                <a:lumOff val="739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X1</a:t>
          </a:r>
          <a:endParaRPr lang="en-GB" sz="2800" kern="1200" dirty="0"/>
        </a:p>
      </dsp:txBody>
      <dsp:txXfrm>
        <a:off x="1043076" y="592678"/>
        <a:ext cx="669951" cy="669967"/>
      </dsp:txXfrm>
    </dsp:sp>
    <dsp:sp modelId="{A7C6361C-FCD8-4F14-A650-17E6CB6608ED}">
      <dsp:nvSpPr>
        <dsp:cNvPr id="0" name=""/>
        <dsp:cNvSpPr/>
      </dsp:nvSpPr>
      <dsp:spPr>
        <a:xfrm>
          <a:off x="554887" y="1246056"/>
          <a:ext cx="465397" cy="465211"/>
        </a:xfrm>
        <a:prstGeom prst="ellipse">
          <a:avLst/>
        </a:prstGeom>
        <a:gradFill rotWithShape="0">
          <a:gsLst>
            <a:gs pos="0">
              <a:schemeClr val="accent2">
                <a:alpha val="50000"/>
                <a:hueOff val="1119603"/>
                <a:satOff val="40357"/>
                <a:lumOff val="11092"/>
                <a:alphaOff val="0"/>
                <a:lumMod val="110000"/>
                <a:satMod val="105000"/>
                <a:tint val="67000"/>
              </a:schemeClr>
            </a:gs>
            <a:gs pos="50000">
              <a:schemeClr val="accent2">
                <a:alpha val="50000"/>
                <a:hueOff val="1119603"/>
                <a:satOff val="40357"/>
                <a:lumOff val="11092"/>
                <a:alphaOff val="0"/>
                <a:lumMod val="105000"/>
                <a:satMod val="103000"/>
                <a:tint val="73000"/>
              </a:schemeClr>
            </a:gs>
            <a:gs pos="100000">
              <a:schemeClr val="accent2">
                <a:alpha val="50000"/>
                <a:hueOff val="1119603"/>
                <a:satOff val="40357"/>
                <a:lumOff val="11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813110E-B647-4EB4-968F-8E5E87426CFD}">
      <dsp:nvSpPr>
        <dsp:cNvPr id="0" name=""/>
        <dsp:cNvSpPr/>
      </dsp:nvSpPr>
      <dsp:spPr>
        <a:xfrm>
          <a:off x="1929530" y="640295"/>
          <a:ext cx="270796" cy="270619"/>
        </a:xfrm>
        <a:prstGeom prst="ellipse">
          <a:avLst/>
        </a:prstGeom>
        <a:gradFill rotWithShape="0">
          <a:gsLst>
            <a:gs pos="0">
              <a:schemeClr val="accent2">
                <a:alpha val="50000"/>
                <a:hueOff val="1492804"/>
                <a:satOff val="53810"/>
                <a:lumOff val="14789"/>
                <a:alphaOff val="0"/>
                <a:lumMod val="110000"/>
                <a:satMod val="105000"/>
                <a:tint val="67000"/>
              </a:schemeClr>
            </a:gs>
            <a:gs pos="50000">
              <a:schemeClr val="accent2">
                <a:alpha val="50000"/>
                <a:hueOff val="1492804"/>
                <a:satOff val="53810"/>
                <a:lumOff val="14789"/>
                <a:alphaOff val="0"/>
                <a:lumMod val="105000"/>
                <a:satMod val="103000"/>
                <a:tint val="73000"/>
              </a:schemeClr>
            </a:gs>
            <a:gs pos="100000">
              <a:schemeClr val="accent2">
                <a:alpha val="50000"/>
                <a:hueOff val="1492804"/>
                <a:satOff val="53810"/>
                <a:lumOff val="14789"/>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EDF7F3A6-01A0-4FEF-9749-223DB1FC1EF1}">
      <dsp:nvSpPr>
        <dsp:cNvPr id="0" name=""/>
        <dsp:cNvSpPr/>
      </dsp:nvSpPr>
      <dsp:spPr>
        <a:xfrm>
          <a:off x="1828898" y="1019820"/>
          <a:ext cx="947455" cy="947477"/>
        </a:xfrm>
        <a:prstGeom prst="ellipse">
          <a:avLst/>
        </a:prstGeom>
        <a:gradFill rotWithShape="0">
          <a:gsLst>
            <a:gs pos="0">
              <a:schemeClr val="accent2">
                <a:alpha val="50000"/>
                <a:hueOff val="1866005"/>
                <a:satOff val="67262"/>
                <a:lumOff val="18486"/>
                <a:alphaOff val="0"/>
                <a:lumMod val="110000"/>
                <a:satMod val="105000"/>
                <a:tint val="67000"/>
              </a:schemeClr>
            </a:gs>
            <a:gs pos="50000">
              <a:schemeClr val="accent2">
                <a:alpha val="50000"/>
                <a:hueOff val="1866005"/>
                <a:satOff val="67262"/>
                <a:lumOff val="18486"/>
                <a:alphaOff val="0"/>
                <a:lumMod val="105000"/>
                <a:satMod val="103000"/>
                <a:tint val="73000"/>
              </a:schemeClr>
            </a:gs>
            <a:gs pos="100000">
              <a:schemeClr val="accent2">
                <a:alpha val="50000"/>
                <a:hueOff val="1866005"/>
                <a:satOff val="67262"/>
                <a:lumOff val="1848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X2</a:t>
          </a:r>
          <a:endParaRPr lang="en-GB" sz="2800" kern="1200" dirty="0"/>
        </a:p>
      </dsp:txBody>
      <dsp:txXfrm>
        <a:off x="1967650" y="1158575"/>
        <a:ext cx="669951" cy="669967"/>
      </dsp:txXfrm>
    </dsp:sp>
    <dsp:sp modelId="{9722E342-8A3C-471E-B200-63E09DECB7D6}">
      <dsp:nvSpPr>
        <dsp:cNvPr id="0" name=""/>
        <dsp:cNvSpPr/>
      </dsp:nvSpPr>
      <dsp:spPr>
        <a:xfrm>
          <a:off x="1927975" y="2025244"/>
          <a:ext cx="270796" cy="270619"/>
        </a:xfrm>
        <a:prstGeom prst="ellipse">
          <a:avLst/>
        </a:prstGeom>
        <a:gradFill rotWithShape="0">
          <a:gsLst>
            <a:gs pos="0">
              <a:schemeClr val="accent2">
                <a:alpha val="50000"/>
                <a:hueOff val="2239206"/>
                <a:satOff val="80715"/>
                <a:lumOff val="22184"/>
                <a:alphaOff val="0"/>
                <a:lumMod val="110000"/>
                <a:satMod val="105000"/>
                <a:tint val="67000"/>
              </a:schemeClr>
            </a:gs>
            <a:gs pos="50000">
              <a:schemeClr val="accent2">
                <a:alpha val="50000"/>
                <a:hueOff val="2239206"/>
                <a:satOff val="80715"/>
                <a:lumOff val="22184"/>
                <a:alphaOff val="0"/>
                <a:lumMod val="105000"/>
                <a:satMod val="103000"/>
                <a:tint val="73000"/>
              </a:schemeClr>
            </a:gs>
            <a:gs pos="100000">
              <a:schemeClr val="accent2">
                <a:alpha val="50000"/>
                <a:hueOff val="2239206"/>
                <a:satOff val="80715"/>
                <a:lumOff val="2218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4BAC4B0-8CA3-48A4-97A7-EA2C67009C4D}">
      <dsp:nvSpPr>
        <dsp:cNvPr id="0" name=""/>
        <dsp:cNvSpPr/>
      </dsp:nvSpPr>
      <dsp:spPr>
        <a:xfrm>
          <a:off x="921207" y="1561265"/>
          <a:ext cx="947455" cy="947477"/>
        </a:xfrm>
        <a:prstGeom prst="ellipse">
          <a:avLst/>
        </a:prstGeom>
        <a:gradFill rotWithShape="0">
          <a:gsLst>
            <a:gs pos="0">
              <a:schemeClr val="accent2">
                <a:alpha val="50000"/>
                <a:hueOff val="2612407"/>
                <a:satOff val="94167"/>
                <a:lumOff val="25881"/>
                <a:alphaOff val="0"/>
                <a:lumMod val="110000"/>
                <a:satMod val="105000"/>
                <a:tint val="67000"/>
              </a:schemeClr>
            </a:gs>
            <a:gs pos="50000">
              <a:schemeClr val="accent2">
                <a:alpha val="50000"/>
                <a:hueOff val="2612407"/>
                <a:satOff val="94167"/>
                <a:lumOff val="25881"/>
                <a:alphaOff val="0"/>
                <a:lumMod val="105000"/>
                <a:satMod val="103000"/>
                <a:tint val="73000"/>
              </a:schemeClr>
            </a:gs>
            <a:gs pos="100000">
              <a:schemeClr val="accent2">
                <a:alpha val="50000"/>
                <a:hueOff val="2612407"/>
                <a:satOff val="94167"/>
                <a:lumOff val="2588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X3</a:t>
          </a:r>
          <a:endParaRPr lang="en-GB" sz="2800" kern="1200" dirty="0"/>
        </a:p>
      </dsp:txBody>
      <dsp:txXfrm>
        <a:off x="1059959" y="1700020"/>
        <a:ext cx="669951" cy="669967"/>
      </dsp:txXfrm>
    </dsp:sp>
    <dsp:sp modelId="{0523F570-5B80-4A15-A851-B3EB04235D69}">
      <dsp:nvSpPr>
        <dsp:cNvPr id="0" name=""/>
        <dsp:cNvSpPr/>
      </dsp:nvSpPr>
      <dsp:spPr>
        <a:xfrm>
          <a:off x="6493576" y="618034"/>
          <a:ext cx="1746406" cy="1746091"/>
        </a:xfrm>
        <a:prstGeom prst="ellips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Font typeface="Arial" panose="020B0604020202020204" pitchFamily="34" charset="0"/>
            <a:buNone/>
          </a:pPr>
          <a:r>
            <a:rPr lang="en-HK" sz="1500" kern="1200" dirty="0"/>
            <a:t>Class labels (Y =1 or Y =0)</a:t>
          </a:r>
        </a:p>
        <a:p>
          <a:pPr marL="0" lvl="0" indent="0" algn="ctr" defTabSz="666750">
            <a:lnSpc>
              <a:spcPct val="90000"/>
            </a:lnSpc>
            <a:spcBef>
              <a:spcPct val="0"/>
            </a:spcBef>
            <a:spcAft>
              <a:spcPct val="35000"/>
            </a:spcAft>
            <a:buFont typeface="Arial" panose="020B0604020202020204" pitchFamily="34" charset="0"/>
            <a:buNone/>
          </a:pPr>
          <a:r>
            <a:rPr lang="en-HK" sz="1500" kern="1200" dirty="0"/>
            <a:t>or Fraud scores (Y)</a:t>
          </a:r>
          <a:endParaRPr lang="en-GB" sz="1500" kern="1200" dirty="0"/>
        </a:p>
      </dsp:txBody>
      <dsp:txXfrm>
        <a:off x="6749331" y="873743"/>
        <a:ext cx="1234896" cy="1234673"/>
      </dsp:txXfrm>
    </dsp:sp>
    <dsp:sp modelId="{47CBBA05-BD09-4165-BA75-79C39180E204}">
      <dsp:nvSpPr>
        <dsp:cNvPr id="0" name=""/>
        <dsp:cNvSpPr/>
      </dsp:nvSpPr>
      <dsp:spPr>
        <a:xfrm>
          <a:off x="603751" y="2597406"/>
          <a:ext cx="2270328" cy="598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HK" sz="2800" kern="1200" dirty="0"/>
            <a:t>Input X</a:t>
          </a:r>
          <a:endParaRPr lang="en-GB" sz="2800" kern="1200" dirty="0"/>
        </a:p>
      </dsp:txBody>
      <dsp:txXfrm>
        <a:off x="603751" y="2597406"/>
        <a:ext cx="2270328" cy="5982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3445A-9D43-45C9-8D3A-2B0127966E62}">
      <dsp:nvSpPr>
        <dsp:cNvPr id="0" name=""/>
        <dsp:cNvSpPr/>
      </dsp:nvSpPr>
      <dsp:spPr>
        <a:xfrm>
          <a:off x="2387832" y="-112909"/>
          <a:ext cx="4361872" cy="4361872"/>
        </a:xfrm>
        <a:prstGeom prst="circularArrow">
          <a:avLst>
            <a:gd name="adj1" fmla="val 4668"/>
            <a:gd name="adj2" fmla="val 272909"/>
            <a:gd name="adj3" fmla="val 12855419"/>
            <a:gd name="adj4" fmla="val 18014488"/>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CD8-8C92-4182-BAAA-0BD0AC84330F}">
      <dsp:nvSpPr>
        <dsp:cNvPr id="0" name=""/>
        <dsp:cNvSpPr/>
      </dsp:nvSpPr>
      <dsp:spPr>
        <a:xfrm>
          <a:off x="3125412" y="581"/>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Define scope of Fraud Data Analytics</a:t>
          </a:r>
        </a:p>
      </dsp:txBody>
      <dsp:txXfrm>
        <a:off x="3195871" y="71040"/>
        <a:ext cx="2745794" cy="1302438"/>
      </dsp:txXfrm>
    </dsp:sp>
    <dsp:sp modelId="{243280D7-0E29-4FEA-9D06-80F83C964BA7}">
      <dsp:nvSpPr>
        <dsp:cNvPr id="0" name=""/>
        <dsp:cNvSpPr/>
      </dsp:nvSpPr>
      <dsp:spPr>
        <a:xfrm>
          <a:off x="4691614"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a:t>Fraud </a:t>
          </a:r>
          <a:r>
            <a:rPr lang="en-HK" sz="2000" kern="1200" dirty="0"/>
            <a:t>Scenario Identification</a:t>
          </a:r>
        </a:p>
      </dsp:txBody>
      <dsp:txXfrm>
        <a:off x="4762073" y="1637242"/>
        <a:ext cx="2745794" cy="1302438"/>
      </dsp:txXfrm>
    </dsp:sp>
    <dsp:sp modelId="{0849440B-F0A5-4E4A-89B7-6020DA170617}">
      <dsp:nvSpPr>
        <dsp:cNvPr id="0" name=""/>
        <dsp:cNvSpPr/>
      </dsp:nvSpPr>
      <dsp:spPr>
        <a:xfrm>
          <a:off x="3125412" y="3132985"/>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Data Analytics Strategies for Fraud Detection</a:t>
          </a:r>
        </a:p>
      </dsp:txBody>
      <dsp:txXfrm>
        <a:off x="3195871" y="3203444"/>
        <a:ext cx="2745794" cy="1302438"/>
      </dsp:txXfrm>
    </dsp:sp>
    <dsp:sp modelId="{43BBA582-39D2-4FBB-87FA-64EBA653D5F1}">
      <dsp:nvSpPr>
        <dsp:cNvPr id="0" name=""/>
        <dsp:cNvSpPr/>
      </dsp:nvSpPr>
      <dsp:spPr>
        <a:xfrm>
          <a:off x="1559210"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Selection of Fraud Data Analytics Model</a:t>
          </a:r>
        </a:p>
      </dsp:txBody>
      <dsp:txXfrm>
        <a:off x="1629669" y="1637242"/>
        <a:ext cx="2745794" cy="130243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E782-DE6D-4CC6-86A1-ED6B05C84015}">
      <dsp:nvSpPr>
        <dsp:cNvPr id="0" name=""/>
        <dsp:cNvSpPr/>
      </dsp:nvSpPr>
      <dsp:spPr>
        <a:xfrm>
          <a:off x="0" y="4369742"/>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DD0E2-29DB-4605-89DF-4DD90FF032EC}">
      <dsp:nvSpPr>
        <dsp:cNvPr id="0" name=""/>
        <dsp:cNvSpPr/>
      </dsp:nvSpPr>
      <dsp:spPr>
        <a:xfrm>
          <a:off x="0" y="2492868"/>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1724A-E0BC-4FBF-B0C1-BE7B448408C8}">
      <dsp:nvSpPr>
        <dsp:cNvPr id="0" name=""/>
        <dsp:cNvSpPr/>
      </dsp:nvSpPr>
      <dsp:spPr>
        <a:xfrm>
          <a:off x="0" y="615994"/>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05E11-BFA4-4EA4-8813-CB5BB9917C7E}">
      <dsp:nvSpPr>
        <dsp:cNvPr id="0" name=""/>
        <dsp:cNvSpPr/>
      </dsp:nvSpPr>
      <dsp:spPr>
        <a:xfrm>
          <a:off x="2808710" y="686"/>
          <a:ext cx="7994020" cy="61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686"/>
        <a:ext cx="7994020" cy="615307"/>
      </dsp:txXfrm>
    </dsp:sp>
    <dsp:sp modelId="{B2539AAF-B279-4828-BF42-0922E374738B}">
      <dsp:nvSpPr>
        <dsp:cNvPr id="0" name=""/>
        <dsp:cNvSpPr/>
      </dsp:nvSpPr>
      <dsp:spPr>
        <a:xfrm>
          <a:off x="0" y="686"/>
          <a:ext cx="2808710" cy="615307"/>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Objective</a:t>
          </a:r>
        </a:p>
      </dsp:txBody>
      <dsp:txXfrm>
        <a:off x="30042" y="30728"/>
        <a:ext cx="2748626" cy="585265"/>
      </dsp:txXfrm>
    </dsp:sp>
    <dsp:sp modelId="{4FD5DB80-17C2-4A1D-851B-DFFFEA6C08B4}">
      <dsp:nvSpPr>
        <dsp:cNvPr id="0" name=""/>
        <dsp:cNvSpPr/>
      </dsp:nvSpPr>
      <dsp:spPr>
        <a:xfrm>
          <a:off x="0" y="615994"/>
          <a:ext cx="10802731" cy="12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To identify the attributes in a dataset in order to formulate a clearer goal of the data analytics process</a:t>
          </a:r>
        </a:p>
        <a:p>
          <a:pPr marL="228600" lvl="1" indent="-228600" algn="l" defTabSz="1066800">
            <a:lnSpc>
              <a:spcPct val="90000"/>
            </a:lnSpc>
            <a:spcBef>
              <a:spcPct val="0"/>
            </a:spcBef>
            <a:spcAft>
              <a:spcPct val="15000"/>
            </a:spcAft>
            <a:buChar char="•"/>
          </a:pPr>
          <a:r>
            <a:rPr lang="en-HK" sz="2400" kern="1200" dirty="0"/>
            <a:t>To understanding the meaning of each attribute before </a:t>
          </a:r>
          <a:r>
            <a:rPr lang="en-HK" sz="2400" kern="1200" dirty="0" err="1"/>
            <a:t>analyzing</a:t>
          </a:r>
          <a:r>
            <a:rPr lang="en-HK" sz="2400" kern="1200" dirty="0"/>
            <a:t> the data</a:t>
          </a:r>
        </a:p>
      </dsp:txBody>
      <dsp:txXfrm>
        <a:off x="0" y="615994"/>
        <a:ext cx="10802731" cy="1230800"/>
      </dsp:txXfrm>
    </dsp:sp>
    <dsp:sp modelId="{805A48C0-1201-4C32-884D-3423F754FDD3}">
      <dsp:nvSpPr>
        <dsp:cNvPr id="0" name=""/>
        <dsp:cNvSpPr/>
      </dsp:nvSpPr>
      <dsp:spPr>
        <a:xfrm>
          <a:off x="2808710" y="1877560"/>
          <a:ext cx="7994020" cy="61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1877560"/>
        <a:ext cx="7994020" cy="615307"/>
      </dsp:txXfrm>
    </dsp:sp>
    <dsp:sp modelId="{0342F212-E9C9-4BD7-BDA6-BBDA0001B100}">
      <dsp:nvSpPr>
        <dsp:cNvPr id="0" name=""/>
        <dsp:cNvSpPr/>
      </dsp:nvSpPr>
      <dsp:spPr>
        <a:xfrm>
          <a:off x="0" y="1877560"/>
          <a:ext cx="2808710" cy="615307"/>
        </a:xfrm>
        <a:prstGeom prst="round2SameRect">
          <a:avLst>
            <a:gd name="adj1" fmla="val 16670"/>
            <a:gd name="adj2" fmla="val 0"/>
          </a:avLst>
        </a:prstGeom>
        <a:solidFill>
          <a:schemeClr val="accent1">
            <a:shade val="80000"/>
            <a:hueOff val="-230579"/>
            <a:satOff val="3281"/>
            <a:lumOff val="15365"/>
            <a:alphaOff val="0"/>
          </a:schemeClr>
        </a:solidFill>
        <a:ln w="12700" cap="flat" cmpd="sng" algn="ctr">
          <a:solidFill>
            <a:schemeClr val="accent1">
              <a:shade val="80000"/>
              <a:hueOff val="-230579"/>
              <a:satOff val="3281"/>
              <a:lumOff val="153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Explore what?</a:t>
          </a:r>
        </a:p>
      </dsp:txBody>
      <dsp:txXfrm>
        <a:off x="30042" y="1907602"/>
        <a:ext cx="2748626" cy="585265"/>
      </dsp:txXfrm>
    </dsp:sp>
    <dsp:sp modelId="{B085FE8E-1513-4967-87EC-3648781E1165}">
      <dsp:nvSpPr>
        <dsp:cNvPr id="0" name=""/>
        <dsp:cNvSpPr/>
      </dsp:nvSpPr>
      <dsp:spPr>
        <a:xfrm>
          <a:off x="0" y="2492868"/>
          <a:ext cx="10802731" cy="12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Attribute names, datatypes, number of attributes, etc.</a:t>
          </a:r>
        </a:p>
        <a:p>
          <a:pPr marL="228600" lvl="1" indent="-228600" algn="l" defTabSz="1066800">
            <a:lnSpc>
              <a:spcPct val="90000"/>
            </a:lnSpc>
            <a:spcBef>
              <a:spcPct val="0"/>
            </a:spcBef>
            <a:spcAft>
              <a:spcPct val="15000"/>
            </a:spcAft>
            <a:buChar char="•"/>
          </a:pPr>
          <a:r>
            <a:rPr lang="en-HK" sz="2400" kern="1200" dirty="0"/>
            <a:t>Continuous vs Categorical data types</a:t>
          </a:r>
        </a:p>
      </dsp:txBody>
      <dsp:txXfrm>
        <a:off x="0" y="2492868"/>
        <a:ext cx="10802731" cy="1230800"/>
      </dsp:txXfrm>
    </dsp:sp>
    <dsp:sp modelId="{E13602B0-2F14-464E-9B68-345BA2197ECD}">
      <dsp:nvSpPr>
        <dsp:cNvPr id="0" name=""/>
        <dsp:cNvSpPr/>
      </dsp:nvSpPr>
      <dsp:spPr>
        <a:xfrm>
          <a:off x="2808710" y="3754434"/>
          <a:ext cx="7994020" cy="615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3754434"/>
        <a:ext cx="7994020" cy="615307"/>
      </dsp:txXfrm>
    </dsp:sp>
    <dsp:sp modelId="{B930A3D5-8D37-4B84-AE83-C194C03CB378}">
      <dsp:nvSpPr>
        <dsp:cNvPr id="0" name=""/>
        <dsp:cNvSpPr/>
      </dsp:nvSpPr>
      <dsp:spPr>
        <a:xfrm>
          <a:off x="0" y="3754434"/>
          <a:ext cx="2808710" cy="615307"/>
        </a:xfrm>
        <a:prstGeom prst="round2SameRect">
          <a:avLst>
            <a:gd name="adj1" fmla="val 16670"/>
            <a:gd name="adj2" fmla="val 0"/>
          </a:avLst>
        </a:prstGeom>
        <a:solidFill>
          <a:schemeClr val="accent1">
            <a:shade val="80000"/>
            <a:hueOff val="-461157"/>
            <a:satOff val="6562"/>
            <a:lumOff val="30731"/>
            <a:alphaOff val="0"/>
          </a:schemeClr>
        </a:solidFill>
        <a:ln w="12700" cap="flat" cmpd="sng" algn="ctr">
          <a:solidFill>
            <a:schemeClr val="accent1">
              <a:shade val="80000"/>
              <a:hueOff val="-461157"/>
              <a:satOff val="6562"/>
              <a:lumOff val="307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Techniques</a:t>
          </a:r>
        </a:p>
      </dsp:txBody>
      <dsp:txXfrm>
        <a:off x="30042" y="3784476"/>
        <a:ext cx="2748626" cy="585265"/>
      </dsp:txXfrm>
    </dsp:sp>
    <dsp:sp modelId="{A5DFEC99-4553-4BA2-A649-BEF32BFE9C75}">
      <dsp:nvSpPr>
        <dsp:cNvPr id="0" name=""/>
        <dsp:cNvSpPr/>
      </dsp:nvSpPr>
      <dsp:spPr>
        <a:xfrm>
          <a:off x="0" y="4369742"/>
          <a:ext cx="10802731" cy="123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Descriptive summary of the dataset</a:t>
          </a:r>
        </a:p>
      </dsp:txBody>
      <dsp:txXfrm>
        <a:off x="0" y="4369742"/>
        <a:ext cx="10802731" cy="12308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E782-DE6D-4CC6-86A1-ED6B05C84015}">
      <dsp:nvSpPr>
        <dsp:cNvPr id="0" name=""/>
        <dsp:cNvSpPr/>
      </dsp:nvSpPr>
      <dsp:spPr>
        <a:xfrm>
          <a:off x="0" y="4568920"/>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DD0E2-29DB-4605-89DF-4DD90FF032EC}">
      <dsp:nvSpPr>
        <dsp:cNvPr id="0" name=""/>
        <dsp:cNvSpPr/>
      </dsp:nvSpPr>
      <dsp:spPr>
        <a:xfrm>
          <a:off x="0" y="3000688"/>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1724A-E0BC-4FBF-B0C1-BE7B448408C8}">
      <dsp:nvSpPr>
        <dsp:cNvPr id="0" name=""/>
        <dsp:cNvSpPr/>
      </dsp:nvSpPr>
      <dsp:spPr>
        <a:xfrm>
          <a:off x="0" y="518031"/>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05E11-BFA4-4EA4-8813-CB5BB9917C7E}">
      <dsp:nvSpPr>
        <dsp:cNvPr id="0" name=""/>
        <dsp:cNvSpPr/>
      </dsp:nvSpPr>
      <dsp:spPr>
        <a:xfrm>
          <a:off x="2808710" y="3907"/>
          <a:ext cx="7994020" cy="514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3907"/>
        <a:ext cx="7994020" cy="514123"/>
      </dsp:txXfrm>
    </dsp:sp>
    <dsp:sp modelId="{B2539AAF-B279-4828-BF42-0922E374738B}">
      <dsp:nvSpPr>
        <dsp:cNvPr id="0" name=""/>
        <dsp:cNvSpPr/>
      </dsp:nvSpPr>
      <dsp:spPr>
        <a:xfrm>
          <a:off x="0" y="3907"/>
          <a:ext cx="2808710" cy="514123"/>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Objective</a:t>
          </a:r>
        </a:p>
      </dsp:txBody>
      <dsp:txXfrm>
        <a:off x="25102" y="29009"/>
        <a:ext cx="2758506" cy="489021"/>
      </dsp:txXfrm>
    </dsp:sp>
    <dsp:sp modelId="{4FD5DB80-17C2-4A1D-851B-DFFFEA6C08B4}">
      <dsp:nvSpPr>
        <dsp:cNvPr id="0" name=""/>
        <dsp:cNvSpPr/>
      </dsp:nvSpPr>
      <dsp:spPr>
        <a:xfrm>
          <a:off x="0" y="518031"/>
          <a:ext cx="10802731" cy="1942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Gain a better or deeper understanding of each attribute</a:t>
          </a:r>
        </a:p>
        <a:p>
          <a:pPr marL="228600" lvl="1" indent="-228600" algn="l" defTabSz="1066800">
            <a:lnSpc>
              <a:spcPct val="90000"/>
            </a:lnSpc>
            <a:spcBef>
              <a:spcPct val="0"/>
            </a:spcBef>
            <a:spcAft>
              <a:spcPct val="15000"/>
            </a:spcAft>
            <a:buChar char="•"/>
          </a:pPr>
          <a:r>
            <a:rPr lang="en-HK" sz="2400" kern="1200" dirty="0"/>
            <a:t>Identify combinations of attributes for subsequent analysis</a:t>
          </a:r>
        </a:p>
        <a:p>
          <a:pPr marL="228600" lvl="1" indent="-228600" algn="l" defTabSz="1066800">
            <a:lnSpc>
              <a:spcPct val="90000"/>
            </a:lnSpc>
            <a:spcBef>
              <a:spcPct val="0"/>
            </a:spcBef>
            <a:spcAft>
              <a:spcPct val="15000"/>
            </a:spcAft>
            <a:buChar char="•"/>
          </a:pPr>
          <a:r>
            <a:rPr lang="en-HK" sz="2400" kern="1200" dirty="0"/>
            <a:t>Identify “noise” in the dataset, e.g. missing values, outliers</a:t>
          </a:r>
        </a:p>
        <a:p>
          <a:pPr marL="228600" lvl="1" indent="-228600" algn="l" defTabSz="1066800">
            <a:lnSpc>
              <a:spcPct val="90000"/>
            </a:lnSpc>
            <a:spcBef>
              <a:spcPct val="0"/>
            </a:spcBef>
            <a:spcAft>
              <a:spcPct val="15000"/>
            </a:spcAft>
            <a:buChar char="•"/>
          </a:pPr>
          <a:r>
            <a:rPr lang="en-HK" sz="2400" kern="1200" dirty="0"/>
            <a:t>Discretize continuous variables, i.e. convert continuous variables into categorical variables</a:t>
          </a:r>
        </a:p>
      </dsp:txBody>
      <dsp:txXfrm>
        <a:off x="0" y="518031"/>
        <a:ext cx="10802731" cy="1942826"/>
      </dsp:txXfrm>
    </dsp:sp>
    <dsp:sp modelId="{805A48C0-1201-4C32-884D-3423F754FDD3}">
      <dsp:nvSpPr>
        <dsp:cNvPr id="0" name=""/>
        <dsp:cNvSpPr/>
      </dsp:nvSpPr>
      <dsp:spPr>
        <a:xfrm>
          <a:off x="2808710" y="2486564"/>
          <a:ext cx="7994020" cy="514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2486564"/>
        <a:ext cx="7994020" cy="514123"/>
      </dsp:txXfrm>
    </dsp:sp>
    <dsp:sp modelId="{0342F212-E9C9-4BD7-BDA6-BBDA0001B100}">
      <dsp:nvSpPr>
        <dsp:cNvPr id="0" name=""/>
        <dsp:cNvSpPr/>
      </dsp:nvSpPr>
      <dsp:spPr>
        <a:xfrm>
          <a:off x="0" y="2486564"/>
          <a:ext cx="2808710" cy="514123"/>
        </a:xfrm>
        <a:prstGeom prst="round2SameRect">
          <a:avLst>
            <a:gd name="adj1" fmla="val 16670"/>
            <a:gd name="adj2" fmla="val 0"/>
          </a:avLst>
        </a:prstGeom>
        <a:solidFill>
          <a:schemeClr val="accent1">
            <a:shade val="80000"/>
            <a:hueOff val="-230579"/>
            <a:satOff val="3281"/>
            <a:lumOff val="15365"/>
            <a:alphaOff val="0"/>
          </a:schemeClr>
        </a:solidFill>
        <a:ln w="12700" cap="flat" cmpd="sng" algn="ctr">
          <a:solidFill>
            <a:schemeClr val="accent1">
              <a:shade val="80000"/>
              <a:hueOff val="-230579"/>
              <a:satOff val="3281"/>
              <a:lumOff val="153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Explore what?</a:t>
          </a:r>
        </a:p>
      </dsp:txBody>
      <dsp:txXfrm>
        <a:off x="25102" y="2511666"/>
        <a:ext cx="2758506" cy="489021"/>
      </dsp:txXfrm>
    </dsp:sp>
    <dsp:sp modelId="{B085FE8E-1513-4967-87EC-3648781E1165}">
      <dsp:nvSpPr>
        <dsp:cNvPr id="0" name=""/>
        <dsp:cNvSpPr/>
      </dsp:nvSpPr>
      <dsp:spPr>
        <a:xfrm>
          <a:off x="0" y="3000688"/>
          <a:ext cx="10802731" cy="1028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Centrality: i.e. mean, median, mode</a:t>
          </a:r>
        </a:p>
        <a:p>
          <a:pPr marL="228600" lvl="1" indent="-228600" algn="l" defTabSz="1066800">
            <a:lnSpc>
              <a:spcPct val="90000"/>
            </a:lnSpc>
            <a:spcBef>
              <a:spcPct val="0"/>
            </a:spcBef>
            <a:spcAft>
              <a:spcPct val="15000"/>
            </a:spcAft>
            <a:buChar char="•"/>
          </a:pPr>
          <a:r>
            <a:rPr lang="en-HK" sz="2400" kern="1200"/>
            <a:t>Dispersion: i.e. range, variance, standard deviation, skewness and kurtosis</a:t>
          </a:r>
          <a:endParaRPr lang="en-HK" sz="2400" kern="1200" dirty="0"/>
        </a:p>
      </dsp:txBody>
      <dsp:txXfrm>
        <a:off x="0" y="3000688"/>
        <a:ext cx="10802731" cy="1028402"/>
      </dsp:txXfrm>
    </dsp:sp>
    <dsp:sp modelId="{E13602B0-2F14-464E-9B68-345BA2197ECD}">
      <dsp:nvSpPr>
        <dsp:cNvPr id="0" name=""/>
        <dsp:cNvSpPr/>
      </dsp:nvSpPr>
      <dsp:spPr>
        <a:xfrm>
          <a:off x="2808710" y="4054796"/>
          <a:ext cx="7994020" cy="514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4054796"/>
        <a:ext cx="7994020" cy="514123"/>
      </dsp:txXfrm>
    </dsp:sp>
    <dsp:sp modelId="{B930A3D5-8D37-4B84-AE83-C194C03CB378}">
      <dsp:nvSpPr>
        <dsp:cNvPr id="0" name=""/>
        <dsp:cNvSpPr/>
      </dsp:nvSpPr>
      <dsp:spPr>
        <a:xfrm>
          <a:off x="0" y="4054796"/>
          <a:ext cx="2808710" cy="514123"/>
        </a:xfrm>
        <a:prstGeom prst="round2SameRect">
          <a:avLst>
            <a:gd name="adj1" fmla="val 16670"/>
            <a:gd name="adj2" fmla="val 0"/>
          </a:avLst>
        </a:prstGeom>
        <a:solidFill>
          <a:schemeClr val="accent1">
            <a:shade val="80000"/>
            <a:hueOff val="-461157"/>
            <a:satOff val="6562"/>
            <a:lumOff val="30731"/>
            <a:alphaOff val="0"/>
          </a:schemeClr>
        </a:solidFill>
        <a:ln w="12700" cap="flat" cmpd="sng" algn="ctr">
          <a:solidFill>
            <a:schemeClr val="accent1">
              <a:shade val="80000"/>
              <a:hueOff val="-461157"/>
              <a:satOff val="6562"/>
              <a:lumOff val="307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Techniques</a:t>
          </a:r>
        </a:p>
      </dsp:txBody>
      <dsp:txXfrm>
        <a:off x="25102" y="4079898"/>
        <a:ext cx="2758506" cy="489021"/>
      </dsp:txXfrm>
    </dsp:sp>
    <dsp:sp modelId="{A5DFEC99-4553-4BA2-A649-BEF32BFE9C75}">
      <dsp:nvSpPr>
        <dsp:cNvPr id="0" name=""/>
        <dsp:cNvSpPr/>
      </dsp:nvSpPr>
      <dsp:spPr>
        <a:xfrm>
          <a:off x="0" y="4568920"/>
          <a:ext cx="10802731" cy="1028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Visualization tools, e.g. histogram, boxplot, scatter-plot</a:t>
          </a:r>
        </a:p>
      </dsp:txBody>
      <dsp:txXfrm>
        <a:off x="0" y="4568920"/>
        <a:ext cx="10802731" cy="10284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E782-DE6D-4CC6-86A1-ED6B05C84015}">
      <dsp:nvSpPr>
        <dsp:cNvPr id="0" name=""/>
        <dsp:cNvSpPr/>
      </dsp:nvSpPr>
      <dsp:spPr>
        <a:xfrm>
          <a:off x="0" y="4142552"/>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DD0E2-29DB-4605-89DF-4DD90FF032EC}">
      <dsp:nvSpPr>
        <dsp:cNvPr id="0" name=""/>
        <dsp:cNvSpPr/>
      </dsp:nvSpPr>
      <dsp:spPr>
        <a:xfrm>
          <a:off x="0" y="2569750"/>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1724A-E0BC-4FBF-B0C1-BE7B448408C8}">
      <dsp:nvSpPr>
        <dsp:cNvPr id="0" name=""/>
        <dsp:cNvSpPr/>
      </dsp:nvSpPr>
      <dsp:spPr>
        <a:xfrm>
          <a:off x="0" y="730117"/>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05E11-BFA4-4EA4-8813-CB5BB9917C7E}">
      <dsp:nvSpPr>
        <dsp:cNvPr id="0" name=""/>
        <dsp:cNvSpPr/>
      </dsp:nvSpPr>
      <dsp:spPr>
        <a:xfrm>
          <a:off x="2808710" y="1774"/>
          <a:ext cx="7994020" cy="728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HK" sz="2000" kern="1200" dirty="0"/>
            <a:t> To detect interactions among attributes</a:t>
          </a:r>
        </a:p>
      </dsp:txBody>
      <dsp:txXfrm>
        <a:off x="2808710" y="1774"/>
        <a:ext cx="7994020" cy="728342"/>
      </dsp:txXfrm>
    </dsp:sp>
    <dsp:sp modelId="{B2539AAF-B279-4828-BF42-0922E374738B}">
      <dsp:nvSpPr>
        <dsp:cNvPr id="0" name=""/>
        <dsp:cNvSpPr/>
      </dsp:nvSpPr>
      <dsp:spPr>
        <a:xfrm>
          <a:off x="0" y="1774"/>
          <a:ext cx="2808710" cy="728342"/>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HK" sz="2000" kern="1200" dirty="0"/>
            <a:t>Objective</a:t>
          </a:r>
        </a:p>
      </dsp:txBody>
      <dsp:txXfrm>
        <a:off x="35561" y="37335"/>
        <a:ext cx="2737588" cy="692781"/>
      </dsp:txXfrm>
    </dsp:sp>
    <dsp:sp modelId="{4FD5DB80-17C2-4A1D-851B-DFFFEA6C08B4}">
      <dsp:nvSpPr>
        <dsp:cNvPr id="0" name=""/>
        <dsp:cNvSpPr/>
      </dsp:nvSpPr>
      <dsp:spPr>
        <a:xfrm>
          <a:off x="0" y="730117"/>
          <a:ext cx="10802731" cy="1074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HK" sz="2000" kern="1200" dirty="0"/>
            <a:t>Understand relations among the attributes</a:t>
          </a:r>
        </a:p>
        <a:p>
          <a:pPr marL="228600" lvl="1" indent="-228600" algn="l" defTabSz="889000">
            <a:lnSpc>
              <a:spcPct val="90000"/>
            </a:lnSpc>
            <a:spcBef>
              <a:spcPct val="0"/>
            </a:spcBef>
            <a:spcAft>
              <a:spcPct val="15000"/>
            </a:spcAft>
            <a:buChar char="•"/>
          </a:pPr>
          <a:r>
            <a:rPr lang="en-HK" sz="2000" kern="1200" dirty="0"/>
            <a:t>Identify incompatibilities among attribute values</a:t>
          </a:r>
        </a:p>
        <a:p>
          <a:pPr marL="228600" lvl="1" indent="-228600" algn="l" defTabSz="889000">
            <a:lnSpc>
              <a:spcPct val="90000"/>
            </a:lnSpc>
            <a:spcBef>
              <a:spcPct val="0"/>
            </a:spcBef>
            <a:spcAft>
              <a:spcPct val="15000"/>
            </a:spcAft>
            <a:buChar char="•"/>
          </a:pPr>
          <a:r>
            <a:rPr lang="en-HK" sz="2000" kern="1200" dirty="0"/>
            <a:t>Generate optimal feature combinations</a:t>
          </a:r>
        </a:p>
      </dsp:txBody>
      <dsp:txXfrm>
        <a:off x="0" y="730117"/>
        <a:ext cx="10802731" cy="1074874"/>
      </dsp:txXfrm>
    </dsp:sp>
    <dsp:sp modelId="{805A48C0-1201-4C32-884D-3423F754FDD3}">
      <dsp:nvSpPr>
        <dsp:cNvPr id="0" name=""/>
        <dsp:cNvSpPr/>
      </dsp:nvSpPr>
      <dsp:spPr>
        <a:xfrm>
          <a:off x="2808710" y="1841408"/>
          <a:ext cx="7994020" cy="728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HK" sz="2000" kern="1200" dirty="0"/>
            <a:t> </a:t>
          </a:r>
        </a:p>
      </dsp:txBody>
      <dsp:txXfrm>
        <a:off x="2808710" y="1841408"/>
        <a:ext cx="7994020" cy="728342"/>
      </dsp:txXfrm>
    </dsp:sp>
    <dsp:sp modelId="{0342F212-E9C9-4BD7-BDA6-BBDA0001B100}">
      <dsp:nvSpPr>
        <dsp:cNvPr id="0" name=""/>
        <dsp:cNvSpPr/>
      </dsp:nvSpPr>
      <dsp:spPr>
        <a:xfrm>
          <a:off x="0" y="1841408"/>
          <a:ext cx="2808710" cy="728342"/>
        </a:xfrm>
        <a:prstGeom prst="round2SameRect">
          <a:avLst>
            <a:gd name="adj1" fmla="val 16670"/>
            <a:gd name="adj2" fmla="val 0"/>
          </a:avLst>
        </a:prstGeom>
        <a:solidFill>
          <a:schemeClr val="accent1">
            <a:shade val="80000"/>
            <a:hueOff val="-230579"/>
            <a:satOff val="3281"/>
            <a:lumOff val="15365"/>
            <a:alphaOff val="0"/>
          </a:schemeClr>
        </a:solidFill>
        <a:ln w="12700" cap="flat" cmpd="sng" algn="ctr">
          <a:solidFill>
            <a:schemeClr val="accent1">
              <a:shade val="80000"/>
              <a:hueOff val="-230579"/>
              <a:satOff val="3281"/>
              <a:lumOff val="153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HK" sz="2000" kern="1200" dirty="0"/>
            <a:t>Explore what?</a:t>
          </a:r>
        </a:p>
      </dsp:txBody>
      <dsp:txXfrm>
        <a:off x="35561" y="1876969"/>
        <a:ext cx="2737588" cy="692781"/>
      </dsp:txXfrm>
    </dsp:sp>
    <dsp:sp modelId="{B085FE8E-1513-4967-87EC-3648781E1165}">
      <dsp:nvSpPr>
        <dsp:cNvPr id="0" name=""/>
        <dsp:cNvSpPr/>
      </dsp:nvSpPr>
      <dsp:spPr>
        <a:xfrm>
          <a:off x="0" y="2569750"/>
          <a:ext cx="10802731" cy="8080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HK" sz="2000" kern="1200" dirty="0"/>
            <a:t>Bivariate analysis : analyses the associations between 2 attributes only</a:t>
          </a:r>
        </a:p>
        <a:p>
          <a:pPr marL="228600" lvl="1" indent="-228600" algn="l" defTabSz="889000">
            <a:lnSpc>
              <a:spcPct val="90000"/>
            </a:lnSpc>
            <a:spcBef>
              <a:spcPct val="0"/>
            </a:spcBef>
            <a:spcAft>
              <a:spcPct val="15000"/>
            </a:spcAft>
            <a:buChar char="•"/>
          </a:pPr>
          <a:r>
            <a:rPr lang="en-HK" sz="2000" kern="1200" dirty="0"/>
            <a:t>Multivariate analysis : analyses the associations among more than 2 attributes</a:t>
          </a:r>
        </a:p>
        <a:p>
          <a:pPr marL="228600" lvl="1" indent="-228600" algn="l" defTabSz="889000">
            <a:lnSpc>
              <a:spcPct val="90000"/>
            </a:lnSpc>
            <a:spcBef>
              <a:spcPct val="0"/>
            </a:spcBef>
            <a:spcAft>
              <a:spcPct val="15000"/>
            </a:spcAft>
            <a:buChar char="•"/>
          </a:pPr>
          <a:endParaRPr lang="en-HK" sz="2000" kern="1200" dirty="0"/>
        </a:p>
      </dsp:txBody>
      <dsp:txXfrm>
        <a:off x="0" y="2569750"/>
        <a:ext cx="10802731" cy="808042"/>
      </dsp:txXfrm>
    </dsp:sp>
    <dsp:sp modelId="{E13602B0-2F14-464E-9B68-345BA2197ECD}">
      <dsp:nvSpPr>
        <dsp:cNvPr id="0" name=""/>
        <dsp:cNvSpPr/>
      </dsp:nvSpPr>
      <dsp:spPr>
        <a:xfrm>
          <a:off x="2808710" y="3414209"/>
          <a:ext cx="7994020" cy="7283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HK" sz="2000" kern="1200" dirty="0"/>
            <a:t> </a:t>
          </a:r>
        </a:p>
      </dsp:txBody>
      <dsp:txXfrm>
        <a:off x="2808710" y="3414209"/>
        <a:ext cx="7994020" cy="728342"/>
      </dsp:txXfrm>
    </dsp:sp>
    <dsp:sp modelId="{B930A3D5-8D37-4B84-AE83-C194C03CB378}">
      <dsp:nvSpPr>
        <dsp:cNvPr id="0" name=""/>
        <dsp:cNvSpPr/>
      </dsp:nvSpPr>
      <dsp:spPr>
        <a:xfrm>
          <a:off x="0" y="3414209"/>
          <a:ext cx="2808710" cy="728342"/>
        </a:xfrm>
        <a:prstGeom prst="round2SameRect">
          <a:avLst>
            <a:gd name="adj1" fmla="val 16670"/>
            <a:gd name="adj2" fmla="val 0"/>
          </a:avLst>
        </a:prstGeom>
        <a:solidFill>
          <a:schemeClr val="accent1">
            <a:shade val="80000"/>
            <a:hueOff val="-461157"/>
            <a:satOff val="6562"/>
            <a:lumOff val="30731"/>
            <a:alphaOff val="0"/>
          </a:schemeClr>
        </a:solidFill>
        <a:ln w="12700" cap="flat" cmpd="sng" algn="ctr">
          <a:solidFill>
            <a:schemeClr val="accent1">
              <a:shade val="80000"/>
              <a:hueOff val="-461157"/>
              <a:satOff val="6562"/>
              <a:lumOff val="307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HK" sz="2000" kern="1200" dirty="0"/>
            <a:t>Techniques</a:t>
          </a:r>
        </a:p>
      </dsp:txBody>
      <dsp:txXfrm>
        <a:off x="35561" y="3449770"/>
        <a:ext cx="2737588" cy="692781"/>
      </dsp:txXfrm>
    </dsp:sp>
    <dsp:sp modelId="{A5DFEC99-4553-4BA2-A649-BEF32BFE9C75}">
      <dsp:nvSpPr>
        <dsp:cNvPr id="0" name=""/>
        <dsp:cNvSpPr/>
      </dsp:nvSpPr>
      <dsp:spPr>
        <a:xfrm>
          <a:off x="0" y="4142552"/>
          <a:ext cx="10802731" cy="1456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228600" lvl="1" indent="-228600" algn="l" defTabSz="889000">
            <a:lnSpc>
              <a:spcPct val="90000"/>
            </a:lnSpc>
            <a:spcBef>
              <a:spcPct val="0"/>
            </a:spcBef>
            <a:spcAft>
              <a:spcPct val="15000"/>
            </a:spcAft>
            <a:buChar char="•"/>
          </a:pPr>
          <a:r>
            <a:rPr lang="en-HK" sz="2000" kern="1200" dirty="0"/>
            <a:t>Visualization tools, e.g. histogram, boxplot, scatter-plot, heatmap</a:t>
          </a:r>
        </a:p>
        <a:p>
          <a:pPr marL="228600" lvl="1" indent="-228600" algn="l" defTabSz="889000">
            <a:lnSpc>
              <a:spcPct val="90000"/>
            </a:lnSpc>
            <a:spcBef>
              <a:spcPct val="0"/>
            </a:spcBef>
            <a:spcAft>
              <a:spcPct val="15000"/>
            </a:spcAft>
            <a:buChar char="•"/>
          </a:pPr>
          <a:r>
            <a:rPr lang="en-HK" sz="2000" kern="1200" dirty="0"/>
            <a:t>Correlation analysis, e.g. Pearson correlation</a:t>
          </a:r>
        </a:p>
        <a:p>
          <a:pPr marL="228600" lvl="1" indent="-228600" algn="l" defTabSz="889000">
            <a:lnSpc>
              <a:spcPct val="90000"/>
            </a:lnSpc>
            <a:spcBef>
              <a:spcPct val="0"/>
            </a:spcBef>
            <a:spcAft>
              <a:spcPct val="15000"/>
            </a:spcAft>
            <a:buChar char="•"/>
          </a:pPr>
          <a:r>
            <a:rPr lang="en-HK" sz="2000" kern="1200" dirty="0"/>
            <a:t>Performs bivariate analysis BEFORE multivariate analysis.</a:t>
          </a:r>
          <a:r>
            <a:rPr lang="en-GB" sz="2000" kern="1200" dirty="0"/>
            <a:t> With bivariate analysis, will have a clear idea of the compatibility of an attribute pair.  Then, can combine more attributes with pairs for further analysis</a:t>
          </a:r>
          <a:endParaRPr lang="en-HK" sz="2000" kern="1200" dirty="0"/>
        </a:p>
      </dsp:txBody>
      <dsp:txXfrm>
        <a:off x="0" y="4142552"/>
        <a:ext cx="10802731" cy="145690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E782-DE6D-4CC6-86A1-ED6B05C84015}">
      <dsp:nvSpPr>
        <dsp:cNvPr id="0" name=""/>
        <dsp:cNvSpPr/>
      </dsp:nvSpPr>
      <dsp:spPr>
        <a:xfrm>
          <a:off x="0" y="4223983"/>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DD0E2-29DB-4605-89DF-4DD90FF032EC}">
      <dsp:nvSpPr>
        <dsp:cNvPr id="0" name=""/>
        <dsp:cNvSpPr/>
      </dsp:nvSpPr>
      <dsp:spPr>
        <a:xfrm>
          <a:off x="0" y="2133007"/>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1724A-E0BC-4FBF-B0C1-BE7B448408C8}">
      <dsp:nvSpPr>
        <dsp:cNvPr id="0" name=""/>
        <dsp:cNvSpPr/>
      </dsp:nvSpPr>
      <dsp:spPr>
        <a:xfrm>
          <a:off x="0" y="688806"/>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05E11-BFA4-4EA4-8813-CB5BB9917C7E}">
      <dsp:nvSpPr>
        <dsp:cNvPr id="0" name=""/>
        <dsp:cNvSpPr/>
      </dsp:nvSpPr>
      <dsp:spPr>
        <a:xfrm>
          <a:off x="2808710" y="573"/>
          <a:ext cx="7994020" cy="68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573"/>
        <a:ext cx="7994020" cy="688233"/>
      </dsp:txXfrm>
    </dsp:sp>
    <dsp:sp modelId="{B2539AAF-B279-4828-BF42-0922E374738B}">
      <dsp:nvSpPr>
        <dsp:cNvPr id="0" name=""/>
        <dsp:cNvSpPr/>
      </dsp:nvSpPr>
      <dsp:spPr>
        <a:xfrm>
          <a:off x="0" y="573"/>
          <a:ext cx="2808710" cy="688233"/>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Objective</a:t>
          </a:r>
        </a:p>
      </dsp:txBody>
      <dsp:txXfrm>
        <a:off x="33603" y="34176"/>
        <a:ext cx="2741504" cy="654630"/>
      </dsp:txXfrm>
    </dsp:sp>
    <dsp:sp modelId="{4FD5DB80-17C2-4A1D-851B-DFFFEA6C08B4}">
      <dsp:nvSpPr>
        <dsp:cNvPr id="0" name=""/>
        <dsp:cNvSpPr/>
      </dsp:nvSpPr>
      <dsp:spPr>
        <a:xfrm>
          <a:off x="0" y="688806"/>
          <a:ext cx="10802731" cy="72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 Aberrant and missing </a:t>
          </a:r>
          <a:r>
            <a:rPr lang="en-GB" sz="2400" kern="1200" dirty="0"/>
            <a:t>values may result in biased analysis of data.  Thus, need to </a:t>
          </a:r>
          <a:r>
            <a:rPr lang="en-HK" sz="2400" kern="1200" dirty="0"/>
            <a:t>identify and detect any outliers and missing values in the dataset</a:t>
          </a:r>
        </a:p>
      </dsp:txBody>
      <dsp:txXfrm>
        <a:off x="0" y="688806"/>
        <a:ext cx="10802731" cy="721555"/>
      </dsp:txXfrm>
    </dsp:sp>
    <dsp:sp modelId="{805A48C0-1201-4C32-884D-3423F754FDD3}">
      <dsp:nvSpPr>
        <dsp:cNvPr id="0" name=""/>
        <dsp:cNvSpPr/>
      </dsp:nvSpPr>
      <dsp:spPr>
        <a:xfrm>
          <a:off x="2808710" y="1444774"/>
          <a:ext cx="7994020" cy="68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1444774"/>
        <a:ext cx="7994020" cy="688233"/>
      </dsp:txXfrm>
    </dsp:sp>
    <dsp:sp modelId="{0342F212-E9C9-4BD7-BDA6-BBDA0001B100}">
      <dsp:nvSpPr>
        <dsp:cNvPr id="0" name=""/>
        <dsp:cNvSpPr/>
      </dsp:nvSpPr>
      <dsp:spPr>
        <a:xfrm>
          <a:off x="0" y="1444774"/>
          <a:ext cx="2808710" cy="688233"/>
        </a:xfrm>
        <a:prstGeom prst="round2SameRect">
          <a:avLst>
            <a:gd name="adj1" fmla="val 16670"/>
            <a:gd name="adj2" fmla="val 0"/>
          </a:avLst>
        </a:prstGeom>
        <a:solidFill>
          <a:schemeClr val="accent1">
            <a:shade val="80000"/>
            <a:hueOff val="-230579"/>
            <a:satOff val="3281"/>
            <a:lumOff val="15365"/>
            <a:alphaOff val="0"/>
          </a:schemeClr>
        </a:solidFill>
        <a:ln w="12700" cap="flat" cmpd="sng" algn="ctr">
          <a:solidFill>
            <a:schemeClr val="accent1">
              <a:shade val="80000"/>
              <a:hueOff val="-230579"/>
              <a:satOff val="3281"/>
              <a:lumOff val="153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Explore what?</a:t>
          </a:r>
        </a:p>
      </dsp:txBody>
      <dsp:txXfrm>
        <a:off x="33603" y="1478377"/>
        <a:ext cx="2741504" cy="654630"/>
      </dsp:txXfrm>
    </dsp:sp>
    <dsp:sp modelId="{B085FE8E-1513-4967-87EC-3648781E1165}">
      <dsp:nvSpPr>
        <dsp:cNvPr id="0" name=""/>
        <dsp:cNvSpPr/>
      </dsp:nvSpPr>
      <dsp:spPr>
        <a:xfrm>
          <a:off x="0" y="2133007"/>
          <a:ext cx="10802731" cy="1368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GB" sz="2400" kern="1200" dirty="0"/>
            <a:t>Aberrant values : Erroneous values which occur as a result of incorrect user inputs or calculation errors</a:t>
          </a:r>
          <a:endParaRPr lang="en-HK" sz="2400" kern="1200" dirty="0"/>
        </a:p>
        <a:p>
          <a:pPr marL="228600" lvl="1" indent="-228600" algn="l" defTabSz="1066800">
            <a:lnSpc>
              <a:spcPct val="90000"/>
            </a:lnSpc>
            <a:spcBef>
              <a:spcPct val="0"/>
            </a:spcBef>
            <a:spcAft>
              <a:spcPct val="15000"/>
            </a:spcAft>
            <a:buChar char="•"/>
          </a:pPr>
          <a:r>
            <a:rPr lang="en-GB" sz="2400" kern="1200" dirty="0"/>
            <a:t>Missing values : Occur in a dataset during data extraction and/or data </a:t>
          </a:r>
          <a:r>
            <a:rPr lang="en-HK" sz="2400" kern="1200" dirty="0"/>
            <a:t>collection. </a:t>
          </a:r>
        </a:p>
        <a:p>
          <a:pPr marL="228600" lvl="1" indent="-228600" algn="l" defTabSz="1066800">
            <a:lnSpc>
              <a:spcPct val="90000"/>
            </a:lnSpc>
            <a:spcBef>
              <a:spcPct val="0"/>
            </a:spcBef>
            <a:spcAft>
              <a:spcPct val="15000"/>
            </a:spcAft>
            <a:buChar char="•"/>
          </a:pPr>
          <a:endParaRPr lang="en-HK" sz="2400" kern="1200" dirty="0"/>
        </a:p>
      </dsp:txBody>
      <dsp:txXfrm>
        <a:off x="0" y="2133007"/>
        <a:ext cx="10802731" cy="1368330"/>
      </dsp:txXfrm>
    </dsp:sp>
    <dsp:sp modelId="{E13602B0-2F14-464E-9B68-345BA2197ECD}">
      <dsp:nvSpPr>
        <dsp:cNvPr id="0" name=""/>
        <dsp:cNvSpPr/>
      </dsp:nvSpPr>
      <dsp:spPr>
        <a:xfrm>
          <a:off x="2808710" y="3535749"/>
          <a:ext cx="7994020" cy="688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3535749"/>
        <a:ext cx="7994020" cy="688233"/>
      </dsp:txXfrm>
    </dsp:sp>
    <dsp:sp modelId="{B930A3D5-8D37-4B84-AE83-C194C03CB378}">
      <dsp:nvSpPr>
        <dsp:cNvPr id="0" name=""/>
        <dsp:cNvSpPr/>
      </dsp:nvSpPr>
      <dsp:spPr>
        <a:xfrm>
          <a:off x="0" y="3535749"/>
          <a:ext cx="2808710" cy="688233"/>
        </a:xfrm>
        <a:prstGeom prst="round2SameRect">
          <a:avLst>
            <a:gd name="adj1" fmla="val 16670"/>
            <a:gd name="adj2" fmla="val 0"/>
          </a:avLst>
        </a:prstGeom>
        <a:solidFill>
          <a:schemeClr val="accent1">
            <a:shade val="80000"/>
            <a:hueOff val="-461157"/>
            <a:satOff val="6562"/>
            <a:lumOff val="30731"/>
            <a:alphaOff val="0"/>
          </a:schemeClr>
        </a:solidFill>
        <a:ln w="12700" cap="flat" cmpd="sng" algn="ctr">
          <a:solidFill>
            <a:schemeClr val="accent1">
              <a:shade val="80000"/>
              <a:hueOff val="-461157"/>
              <a:satOff val="6562"/>
              <a:lumOff val="307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Techniques</a:t>
          </a:r>
        </a:p>
      </dsp:txBody>
      <dsp:txXfrm>
        <a:off x="33603" y="3569352"/>
        <a:ext cx="2741504" cy="654630"/>
      </dsp:txXfrm>
    </dsp:sp>
    <dsp:sp modelId="{A5DFEC99-4553-4BA2-A649-BEF32BFE9C75}">
      <dsp:nvSpPr>
        <dsp:cNvPr id="0" name=""/>
        <dsp:cNvSpPr/>
      </dsp:nvSpPr>
      <dsp:spPr>
        <a:xfrm>
          <a:off x="0" y="4223983"/>
          <a:ext cx="10802731" cy="1376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Performs AFTER multivariate analysis when you have a clearer idea about the attributes</a:t>
          </a:r>
        </a:p>
        <a:p>
          <a:pPr marL="228600" lvl="1" indent="-228600" algn="l" defTabSz="1066800">
            <a:lnSpc>
              <a:spcPct val="90000"/>
            </a:lnSpc>
            <a:spcBef>
              <a:spcPct val="0"/>
            </a:spcBef>
            <a:spcAft>
              <a:spcPct val="15000"/>
            </a:spcAft>
            <a:buChar char="•"/>
          </a:pPr>
          <a:r>
            <a:rPr lang="en-HK" sz="2400" kern="1200" dirty="0"/>
            <a:t>Detection of abnormalities in univariate, bivariate and multivariate visualizations  </a:t>
          </a:r>
        </a:p>
      </dsp:txBody>
      <dsp:txXfrm>
        <a:off x="0" y="4223983"/>
        <a:ext cx="10802731" cy="13766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47F01-FA36-4AD3-8578-EE8FD5424130}">
      <dsp:nvSpPr>
        <dsp:cNvPr id="0" name=""/>
        <dsp:cNvSpPr/>
      </dsp:nvSpPr>
      <dsp:spPr>
        <a:xfrm>
          <a:off x="4515140" y="2817383"/>
          <a:ext cx="702317" cy="2007385"/>
        </a:xfrm>
        <a:custGeom>
          <a:avLst/>
          <a:gdLst/>
          <a:ahLst/>
          <a:cxnLst/>
          <a:rect l="0" t="0" r="0" b="0"/>
          <a:pathLst>
            <a:path>
              <a:moveTo>
                <a:pt x="0" y="0"/>
              </a:moveTo>
              <a:lnTo>
                <a:pt x="351158" y="0"/>
              </a:lnTo>
              <a:lnTo>
                <a:pt x="351158" y="2007385"/>
              </a:lnTo>
              <a:lnTo>
                <a:pt x="702317" y="2007385"/>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4813131" y="3767908"/>
        <a:ext cx="106334" cy="106334"/>
      </dsp:txXfrm>
    </dsp:sp>
    <dsp:sp modelId="{58F7AC62-7CD2-4CAC-9173-B31ABC0A07D5}">
      <dsp:nvSpPr>
        <dsp:cNvPr id="0" name=""/>
        <dsp:cNvSpPr/>
      </dsp:nvSpPr>
      <dsp:spPr>
        <a:xfrm>
          <a:off x="4515140" y="2817383"/>
          <a:ext cx="702317" cy="669128"/>
        </a:xfrm>
        <a:custGeom>
          <a:avLst/>
          <a:gdLst/>
          <a:ahLst/>
          <a:cxnLst/>
          <a:rect l="0" t="0" r="0" b="0"/>
          <a:pathLst>
            <a:path>
              <a:moveTo>
                <a:pt x="0" y="0"/>
              </a:moveTo>
              <a:lnTo>
                <a:pt x="351158" y="0"/>
              </a:lnTo>
              <a:lnTo>
                <a:pt x="351158" y="669128"/>
              </a:lnTo>
              <a:lnTo>
                <a:pt x="702317" y="669128"/>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4842047" y="3127696"/>
        <a:ext cx="48502" cy="48502"/>
      </dsp:txXfrm>
    </dsp:sp>
    <dsp:sp modelId="{627F814D-7460-4E41-A6F6-1041CFE4BBD8}">
      <dsp:nvSpPr>
        <dsp:cNvPr id="0" name=""/>
        <dsp:cNvSpPr/>
      </dsp:nvSpPr>
      <dsp:spPr>
        <a:xfrm>
          <a:off x="4515140" y="2148254"/>
          <a:ext cx="702317" cy="669128"/>
        </a:xfrm>
        <a:custGeom>
          <a:avLst/>
          <a:gdLst/>
          <a:ahLst/>
          <a:cxnLst/>
          <a:rect l="0" t="0" r="0" b="0"/>
          <a:pathLst>
            <a:path>
              <a:moveTo>
                <a:pt x="0" y="669128"/>
              </a:moveTo>
              <a:lnTo>
                <a:pt x="351158" y="669128"/>
              </a:lnTo>
              <a:lnTo>
                <a:pt x="351158" y="0"/>
              </a:lnTo>
              <a:lnTo>
                <a:pt x="70231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HK" sz="500" kern="1200"/>
        </a:p>
      </dsp:txBody>
      <dsp:txXfrm>
        <a:off x="4842047" y="2458567"/>
        <a:ext cx="48502" cy="48502"/>
      </dsp:txXfrm>
    </dsp:sp>
    <dsp:sp modelId="{F6B208AC-5EC7-4764-963F-8DA5EEABBD03}">
      <dsp:nvSpPr>
        <dsp:cNvPr id="0" name=""/>
        <dsp:cNvSpPr/>
      </dsp:nvSpPr>
      <dsp:spPr>
        <a:xfrm>
          <a:off x="4515140" y="809997"/>
          <a:ext cx="702317" cy="2007385"/>
        </a:xfrm>
        <a:custGeom>
          <a:avLst/>
          <a:gdLst/>
          <a:ahLst/>
          <a:cxnLst/>
          <a:rect l="0" t="0" r="0" b="0"/>
          <a:pathLst>
            <a:path>
              <a:moveTo>
                <a:pt x="0" y="2007385"/>
              </a:moveTo>
              <a:lnTo>
                <a:pt x="351158" y="2007385"/>
              </a:lnTo>
              <a:lnTo>
                <a:pt x="351158" y="0"/>
              </a:lnTo>
              <a:lnTo>
                <a:pt x="702317" y="0"/>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HK" sz="800" kern="1200"/>
        </a:p>
      </dsp:txBody>
      <dsp:txXfrm>
        <a:off x="4813131" y="1760522"/>
        <a:ext cx="106334" cy="106334"/>
      </dsp:txXfrm>
    </dsp:sp>
    <dsp:sp modelId="{109BC459-677C-4E98-A040-22A83F903B67}">
      <dsp:nvSpPr>
        <dsp:cNvPr id="0" name=""/>
        <dsp:cNvSpPr/>
      </dsp:nvSpPr>
      <dsp:spPr>
        <a:xfrm rot="16200000">
          <a:off x="1162454" y="2282080"/>
          <a:ext cx="5634766" cy="107060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HK" sz="2000" kern="1200" dirty="0"/>
            <a:t>Techniques</a:t>
          </a:r>
        </a:p>
      </dsp:txBody>
      <dsp:txXfrm>
        <a:off x="1162454" y="2282080"/>
        <a:ext cx="5634766" cy="1070605"/>
      </dsp:txXfrm>
    </dsp:sp>
    <dsp:sp modelId="{E26C5BA4-626F-46F6-AD31-2F77D060D802}">
      <dsp:nvSpPr>
        <dsp:cNvPr id="0" name=""/>
        <dsp:cNvSpPr/>
      </dsp:nvSpPr>
      <dsp:spPr>
        <a:xfrm>
          <a:off x="5217457" y="274694"/>
          <a:ext cx="3511586" cy="107060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HK" sz="2000" kern="1200" dirty="0"/>
            <a:t>Supervised Learning</a:t>
          </a:r>
        </a:p>
      </dsp:txBody>
      <dsp:txXfrm>
        <a:off x="5217457" y="274694"/>
        <a:ext cx="3511586" cy="1070605"/>
      </dsp:txXfrm>
    </dsp:sp>
    <dsp:sp modelId="{F84E81BA-E5A2-4CF8-9181-D285FEA0EC9F}">
      <dsp:nvSpPr>
        <dsp:cNvPr id="0" name=""/>
        <dsp:cNvSpPr/>
      </dsp:nvSpPr>
      <dsp:spPr>
        <a:xfrm>
          <a:off x="5217457" y="1612951"/>
          <a:ext cx="3511586" cy="107060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HK" sz="2000" kern="1200" dirty="0"/>
            <a:t>Un-supervised Learning</a:t>
          </a:r>
        </a:p>
      </dsp:txBody>
      <dsp:txXfrm>
        <a:off x="5217457" y="1612951"/>
        <a:ext cx="3511586" cy="1070605"/>
      </dsp:txXfrm>
    </dsp:sp>
    <dsp:sp modelId="{5D5B4B76-58BC-4DE1-B7CA-979B7E03EB1F}">
      <dsp:nvSpPr>
        <dsp:cNvPr id="0" name=""/>
        <dsp:cNvSpPr/>
      </dsp:nvSpPr>
      <dsp:spPr>
        <a:xfrm>
          <a:off x="5217457" y="2951208"/>
          <a:ext cx="3511586" cy="107060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HK" sz="2000" kern="1200" dirty="0"/>
            <a:t>Semi-supervised Learning</a:t>
          </a:r>
        </a:p>
      </dsp:txBody>
      <dsp:txXfrm>
        <a:off x="5217457" y="2951208"/>
        <a:ext cx="3511586" cy="1070605"/>
      </dsp:txXfrm>
    </dsp:sp>
    <dsp:sp modelId="{4D9935F0-478B-4AF4-91BE-6341498E2D81}">
      <dsp:nvSpPr>
        <dsp:cNvPr id="0" name=""/>
        <dsp:cNvSpPr/>
      </dsp:nvSpPr>
      <dsp:spPr>
        <a:xfrm>
          <a:off x="5217457" y="4289465"/>
          <a:ext cx="3511586" cy="1070605"/>
        </a:xfrm>
        <a:prstGeom prst="rect">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HK" sz="2000" kern="1200" dirty="0"/>
            <a:t>Reinforcement Learning</a:t>
          </a:r>
        </a:p>
      </dsp:txBody>
      <dsp:txXfrm>
        <a:off x="5217457" y="4289465"/>
        <a:ext cx="3511586" cy="10706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FD425D-A76E-4BAB-BE8A-3B2CEA617B60}">
      <dsp:nvSpPr>
        <dsp:cNvPr id="0" name=""/>
        <dsp:cNvSpPr/>
      </dsp:nvSpPr>
      <dsp:spPr>
        <a:xfrm>
          <a:off x="10101420" y="1097885"/>
          <a:ext cx="862833" cy="254028"/>
        </a:xfrm>
        <a:custGeom>
          <a:avLst/>
          <a:gdLst/>
          <a:ahLst/>
          <a:cxnLst/>
          <a:rect l="0" t="0" r="0" b="0"/>
          <a:pathLst>
            <a:path>
              <a:moveTo>
                <a:pt x="0" y="0"/>
              </a:moveTo>
              <a:lnTo>
                <a:pt x="0" y="127014"/>
              </a:lnTo>
              <a:lnTo>
                <a:pt x="862833" y="127014"/>
              </a:lnTo>
              <a:lnTo>
                <a:pt x="862833"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91AD0C-749A-4A5E-95B8-0B081A3031A6}">
      <dsp:nvSpPr>
        <dsp:cNvPr id="0" name=""/>
        <dsp:cNvSpPr/>
      </dsp:nvSpPr>
      <dsp:spPr>
        <a:xfrm>
          <a:off x="9369574" y="1097885"/>
          <a:ext cx="731845" cy="254028"/>
        </a:xfrm>
        <a:custGeom>
          <a:avLst/>
          <a:gdLst/>
          <a:ahLst/>
          <a:cxnLst/>
          <a:rect l="0" t="0" r="0" b="0"/>
          <a:pathLst>
            <a:path>
              <a:moveTo>
                <a:pt x="731845" y="0"/>
              </a:moveTo>
              <a:lnTo>
                <a:pt x="731845" y="127014"/>
              </a:lnTo>
              <a:lnTo>
                <a:pt x="0" y="127014"/>
              </a:lnTo>
              <a:lnTo>
                <a:pt x="0"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E30434-60D9-4334-9A7E-52837A3CB2C0}">
      <dsp:nvSpPr>
        <dsp:cNvPr id="0" name=""/>
        <dsp:cNvSpPr/>
      </dsp:nvSpPr>
      <dsp:spPr>
        <a:xfrm>
          <a:off x="6600071" y="1159959"/>
          <a:ext cx="902298" cy="254028"/>
        </a:xfrm>
        <a:custGeom>
          <a:avLst/>
          <a:gdLst/>
          <a:ahLst/>
          <a:cxnLst/>
          <a:rect l="0" t="0" r="0" b="0"/>
          <a:pathLst>
            <a:path>
              <a:moveTo>
                <a:pt x="0" y="0"/>
              </a:moveTo>
              <a:lnTo>
                <a:pt x="0" y="127014"/>
              </a:lnTo>
              <a:lnTo>
                <a:pt x="902298" y="127014"/>
              </a:lnTo>
              <a:lnTo>
                <a:pt x="902298"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32A472-9BAA-4C16-9E35-35DE8BEF1A83}">
      <dsp:nvSpPr>
        <dsp:cNvPr id="0" name=""/>
        <dsp:cNvSpPr/>
      </dsp:nvSpPr>
      <dsp:spPr>
        <a:xfrm>
          <a:off x="5595701" y="1159959"/>
          <a:ext cx="1004370" cy="254028"/>
        </a:xfrm>
        <a:custGeom>
          <a:avLst/>
          <a:gdLst/>
          <a:ahLst/>
          <a:cxnLst/>
          <a:rect l="0" t="0" r="0" b="0"/>
          <a:pathLst>
            <a:path>
              <a:moveTo>
                <a:pt x="1004370" y="0"/>
              </a:moveTo>
              <a:lnTo>
                <a:pt x="1004370" y="127014"/>
              </a:lnTo>
              <a:lnTo>
                <a:pt x="0" y="127014"/>
              </a:lnTo>
              <a:lnTo>
                <a:pt x="0"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9512F-44D4-458F-A9B7-6923E5DF4572}">
      <dsp:nvSpPr>
        <dsp:cNvPr id="0" name=""/>
        <dsp:cNvSpPr/>
      </dsp:nvSpPr>
      <dsp:spPr>
        <a:xfrm>
          <a:off x="2285250" y="1097885"/>
          <a:ext cx="1463690" cy="262916"/>
        </a:xfrm>
        <a:custGeom>
          <a:avLst/>
          <a:gdLst/>
          <a:ahLst/>
          <a:cxnLst/>
          <a:rect l="0" t="0" r="0" b="0"/>
          <a:pathLst>
            <a:path>
              <a:moveTo>
                <a:pt x="0" y="0"/>
              </a:moveTo>
              <a:lnTo>
                <a:pt x="0" y="135902"/>
              </a:lnTo>
              <a:lnTo>
                <a:pt x="1463690" y="135902"/>
              </a:lnTo>
              <a:lnTo>
                <a:pt x="1463690" y="26291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EE5382-4C0E-4C15-A324-C59732410CC5}">
      <dsp:nvSpPr>
        <dsp:cNvPr id="0" name=""/>
        <dsp:cNvSpPr/>
      </dsp:nvSpPr>
      <dsp:spPr>
        <a:xfrm>
          <a:off x="2072634" y="1097885"/>
          <a:ext cx="212616" cy="254028"/>
        </a:xfrm>
        <a:custGeom>
          <a:avLst/>
          <a:gdLst/>
          <a:ahLst/>
          <a:cxnLst/>
          <a:rect l="0" t="0" r="0" b="0"/>
          <a:pathLst>
            <a:path>
              <a:moveTo>
                <a:pt x="212616" y="0"/>
              </a:moveTo>
              <a:lnTo>
                <a:pt x="212616" y="127014"/>
              </a:lnTo>
              <a:lnTo>
                <a:pt x="0" y="127014"/>
              </a:lnTo>
              <a:lnTo>
                <a:pt x="0"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4107B5-2CA5-41F6-8056-F68C91B87B64}">
      <dsp:nvSpPr>
        <dsp:cNvPr id="0" name=""/>
        <dsp:cNvSpPr/>
      </dsp:nvSpPr>
      <dsp:spPr>
        <a:xfrm>
          <a:off x="608943" y="1097885"/>
          <a:ext cx="1676307" cy="254028"/>
        </a:xfrm>
        <a:custGeom>
          <a:avLst/>
          <a:gdLst/>
          <a:ahLst/>
          <a:cxnLst/>
          <a:rect l="0" t="0" r="0" b="0"/>
          <a:pathLst>
            <a:path>
              <a:moveTo>
                <a:pt x="1676307" y="0"/>
              </a:moveTo>
              <a:lnTo>
                <a:pt x="1676307" y="127014"/>
              </a:lnTo>
              <a:lnTo>
                <a:pt x="0" y="127014"/>
              </a:lnTo>
              <a:lnTo>
                <a:pt x="0" y="25402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1D3FF7-D41B-4BF5-9EB7-3092298472ED}">
      <dsp:nvSpPr>
        <dsp:cNvPr id="0" name=""/>
        <dsp:cNvSpPr/>
      </dsp:nvSpPr>
      <dsp:spPr>
        <a:xfrm>
          <a:off x="1982834" y="493055"/>
          <a:ext cx="604830" cy="604830"/>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235185-C5FE-4BE1-96CC-E4637FBB3723}">
      <dsp:nvSpPr>
        <dsp:cNvPr id="0" name=""/>
        <dsp:cNvSpPr/>
      </dsp:nvSpPr>
      <dsp:spPr>
        <a:xfrm>
          <a:off x="1982834" y="493055"/>
          <a:ext cx="604830" cy="604830"/>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152812-BA9C-43C3-91C1-65F287F9608C}">
      <dsp:nvSpPr>
        <dsp:cNvPr id="0" name=""/>
        <dsp:cNvSpPr/>
      </dsp:nvSpPr>
      <dsp:spPr>
        <a:xfrm>
          <a:off x="1680419" y="601924"/>
          <a:ext cx="1209661" cy="38709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Bank Fraud</a:t>
          </a:r>
          <a:endParaRPr lang="en-GB" sz="2000" b="1" kern="1200" dirty="0"/>
        </a:p>
      </dsp:txBody>
      <dsp:txXfrm>
        <a:off x="1680419" y="601924"/>
        <a:ext cx="1209661" cy="387091"/>
      </dsp:txXfrm>
    </dsp:sp>
    <dsp:sp modelId="{EB5AE488-6C6C-48F4-89F1-08797DC57E6D}">
      <dsp:nvSpPr>
        <dsp:cNvPr id="0" name=""/>
        <dsp:cNvSpPr/>
      </dsp:nvSpPr>
      <dsp:spPr>
        <a:xfrm>
          <a:off x="306527" y="1351914"/>
          <a:ext cx="604830" cy="604830"/>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00EF1F-2E43-408A-8BEE-7D3B82D47FA9}">
      <dsp:nvSpPr>
        <dsp:cNvPr id="0" name=""/>
        <dsp:cNvSpPr/>
      </dsp:nvSpPr>
      <dsp:spPr>
        <a:xfrm>
          <a:off x="306527" y="1351914"/>
          <a:ext cx="604830" cy="604830"/>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34C7B1-6C86-4179-B13D-0B5777868323}">
      <dsp:nvSpPr>
        <dsp:cNvPr id="0" name=""/>
        <dsp:cNvSpPr/>
      </dsp:nvSpPr>
      <dsp:spPr>
        <a:xfrm>
          <a:off x="4112" y="1460784"/>
          <a:ext cx="1209661" cy="38709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Credit Card Fraud</a:t>
          </a:r>
          <a:endParaRPr lang="en-US" sz="2000" kern="1200" dirty="0"/>
        </a:p>
      </dsp:txBody>
      <dsp:txXfrm>
        <a:off x="4112" y="1460784"/>
        <a:ext cx="1209661" cy="387091"/>
      </dsp:txXfrm>
    </dsp:sp>
    <dsp:sp modelId="{A214C84D-93D6-4367-B494-31AC118ACEBD}">
      <dsp:nvSpPr>
        <dsp:cNvPr id="0" name=""/>
        <dsp:cNvSpPr/>
      </dsp:nvSpPr>
      <dsp:spPr>
        <a:xfrm>
          <a:off x="1770218" y="1351914"/>
          <a:ext cx="604830" cy="604830"/>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8C3544-084A-4514-8750-3F0A27ADB3DA}">
      <dsp:nvSpPr>
        <dsp:cNvPr id="0" name=""/>
        <dsp:cNvSpPr/>
      </dsp:nvSpPr>
      <dsp:spPr>
        <a:xfrm>
          <a:off x="1770218" y="1351914"/>
          <a:ext cx="604830" cy="604830"/>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514D56-0EA2-4E08-B468-FA815D6860E0}">
      <dsp:nvSpPr>
        <dsp:cNvPr id="0" name=""/>
        <dsp:cNvSpPr/>
      </dsp:nvSpPr>
      <dsp:spPr>
        <a:xfrm>
          <a:off x="1467803" y="1460784"/>
          <a:ext cx="1209661" cy="38709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Mortgage Fraud</a:t>
          </a:r>
        </a:p>
      </dsp:txBody>
      <dsp:txXfrm>
        <a:off x="1467803" y="1460784"/>
        <a:ext cx="1209661" cy="387091"/>
      </dsp:txXfrm>
    </dsp:sp>
    <dsp:sp modelId="{2E7CFB9E-BB13-44BB-88EC-A89A2EC1DB9E}">
      <dsp:nvSpPr>
        <dsp:cNvPr id="0" name=""/>
        <dsp:cNvSpPr/>
      </dsp:nvSpPr>
      <dsp:spPr>
        <a:xfrm>
          <a:off x="3340217" y="1360802"/>
          <a:ext cx="817447" cy="583153"/>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FF99B-38FA-4AEC-AD53-E92241617AB5}">
      <dsp:nvSpPr>
        <dsp:cNvPr id="0" name=""/>
        <dsp:cNvSpPr/>
      </dsp:nvSpPr>
      <dsp:spPr>
        <a:xfrm>
          <a:off x="3340217" y="1360802"/>
          <a:ext cx="817447" cy="583153"/>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318E3F-560C-46A3-9509-5AC4C6EA5FC1}">
      <dsp:nvSpPr>
        <dsp:cNvPr id="0" name=""/>
        <dsp:cNvSpPr/>
      </dsp:nvSpPr>
      <dsp:spPr>
        <a:xfrm>
          <a:off x="2931494" y="1465770"/>
          <a:ext cx="1634894" cy="373218"/>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Money Laundering</a:t>
          </a:r>
        </a:p>
      </dsp:txBody>
      <dsp:txXfrm>
        <a:off x="2931494" y="1465770"/>
        <a:ext cx="1634894" cy="373218"/>
      </dsp:txXfrm>
    </dsp:sp>
    <dsp:sp modelId="{2521C0CC-047C-4CCC-966C-25E99E9597B0}">
      <dsp:nvSpPr>
        <dsp:cNvPr id="0" name=""/>
        <dsp:cNvSpPr/>
      </dsp:nvSpPr>
      <dsp:spPr>
        <a:xfrm>
          <a:off x="6168373" y="493055"/>
          <a:ext cx="863396" cy="666904"/>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CE442-34FE-4C1F-8775-04E0EC434C23}">
      <dsp:nvSpPr>
        <dsp:cNvPr id="0" name=""/>
        <dsp:cNvSpPr/>
      </dsp:nvSpPr>
      <dsp:spPr>
        <a:xfrm>
          <a:off x="6168373" y="493055"/>
          <a:ext cx="863396" cy="666904"/>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387C22-294C-4058-A61F-0AB240D7AA18}">
      <dsp:nvSpPr>
        <dsp:cNvPr id="0" name=""/>
        <dsp:cNvSpPr/>
      </dsp:nvSpPr>
      <dsp:spPr>
        <a:xfrm>
          <a:off x="5736675" y="613097"/>
          <a:ext cx="1726792" cy="426819"/>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Corporate Fraud</a:t>
          </a:r>
        </a:p>
      </dsp:txBody>
      <dsp:txXfrm>
        <a:off x="5736675" y="613097"/>
        <a:ext cx="1726792" cy="426819"/>
      </dsp:txXfrm>
    </dsp:sp>
    <dsp:sp modelId="{5ADA76AE-BE6E-410C-811F-29DECC70F0FA}">
      <dsp:nvSpPr>
        <dsp:cNvPr id="0" name=""/>
        <dsp:cNvSpPr/>
      </dsp:nvSpPr>
      <dsp:spPr>
        <a:xfrm>
          <a:off x="5208059" y="1413988"/>
          <a:ext cx="775284" cy="700878"/>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3F9504-29AD-4336-8E32-5F39923D1473}">
      <dsp:nvSpPr>
        <dsp:cNvPr id="0" name=""/>
        <dsp:cNvSpPr/>
      </dsp:nvSpPr>
      <dsp:spPr>
        <a:xfrm>
          <a:off x="5208059" y="1413988"/>
          <a:ext cx="775284" cy="700878"/>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D7E1C-9A02-4A47-B85E-9E890E2900ED}">
      <dsp:nvSpPr>
        <dsp:cNvPr id="0" name=""/>
        <dsp:cNvSpPr/>
      </dsp:nvSpPr>
      <dsp:spPr>
        <a:xfrm>
          <a:off x="4820417" y="1540146"/>
          <a:ext cx="1550568" cy="44856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Financial Statement Fraud</a:t>
          </a:r>
        </a:p>
      </dsp:txBody>
      <dsp:txXfrm>
        <a:off x="4820417" y="1540146"/>
        <a:ext cx="1550568" cy="448561"/>
      </dsp:txXfrm>
    </dsp:sp>
    <dsp:sp modelId="{E6D47B43-AC82-4DF2-840C-0080D3D6F253}">
      <dsp:nvSpPr>
        <dsp:cNvPr id="0" name=""/>
        <dsp:cNvSpPr/>
      </dsp:nvSpPr>
      <dsp:spPr>
        <a:xfrm>
          <a:off x="7063692" y="1413988"/>
          <a:ext cx="877355" cy="893069"/>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7C6591-6EC7-4F53-A215-F9903011CCA0}">
      <dsp:nvSpPr>
        <dsp:cNvPr id="0" name=""/>
        <dsp:cNvSpPr/>
      </dsp:nvSpPr>
      <dsp:spPr>
        <a:xfrm>
          <a:off x="7063692" y="1413988"/>
          <a:ext cx="877355" cy="893069"/>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9C8955-9A20-4153-9F06-B7A9191DB870}">
      <dsp:nvSpPr>
        <dsp:cNvPr id="0" name=""/>
        <dsp:cNvSpPr/>
      </dsp:nvSpPr>
      <dsp:spPr>
        <a:xfrm>
          <a:off x="6625015" y="1574741"/>
          <a:ext cx="1754711" cy="571564"/>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Securities and Commodities Fraud</a:t>
          </a:r>
        </a:p>
      </dsp:txBody>
      <dsp:txXfrm>
        <a:off x="6625015" y="1574741"/>
        <a:ext cx="1754711" cy="571564"/>
      </dsp:txXfrm>
    </dsp:sp>
    <dsp:sp modelId="{0CEEC3FA-FA3D-4434-84F6-E05EFAAADA24}">
      <dsp:nvSpPr>
        <dsp:cNvPr id="0" name=""/>
        <dsp:cNvSpPr/>
      </dsp:nvSpPr>
      <dsp:spPr>
        <a:xfrm>
          <a:off x="9799004" y="493055"/>
          <a:ext cx="604830" cy="604830"/>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1F73F1-4541-4226-A21D-DD2E1817974B}">
      <dsp:nvSpPr>
        <dsp:cNvPr id="0" name=""/>
        <dsp:cNvSpPr/>
      </dsp:nvSpPr>
      <dsp:spPr>
        <a:xfrm>
          <a:off x="9799004" y="493055"/>
          <a:ext cx="604830" cy="604830"/>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B93F4B-C974-4DE4-9EA9-AC68675EF721}">
      <dsp:nvSpPr>
        <dsp:cNvPr id="0" name=""/>
        <dsp:cNvSpPr/>
      </dsp:nvSpPr>
      <dsp:spPr>
        <a:xfrm>
          <a:off x="9496589" y="601924"/>
          <a:ext cx="1209661" cy="38709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Insurance Fraud</a:t>
          </a:r>
          <a:endParaRPr lang="en-US" sz="2000" kern="1200" dirty="0"/>
        </a:p>
      </dsp:txBody>
      <dsp:txXfrm>
        <a:off x="9496589" y="601924"/>
        <a:ext cx="1209661" cy="387091"/>
      </dsp:txXfrm>
    </dsp:sp>
    <dsp:sp modelId="{1A60B3AD-D40C-4E0C-919F-2B9F482D515E}">
      <dsp:nvSpPr>
        <dsp:cNvPr id="0" name=""/>
        <dsp:cNvSpPr/>
      </dsp:nvSpPr>
      <dsp:spPr>
        <a:xfrm>
          <a:off x="9001665" y="1351914"/>
          <a:ext cx="735819" cy="809656"/>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E9592-6DBE-4018-BD62-1FE211E4D80F}">
      <dsp:nvSpPr>
        <dsp:cNvPr id="0" name=""/>
        <dsp:cNvSpPr/>
      </dsp:nvSpPr>
      <dsp:spPr>
        <a:xfrm>
          <a:off x="9001665" y="1351914"/>
          <a:ext cx="735819" cy="809656"/>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16EC7C-68F7-4F2D-ADD8-1A6679C80481}">
      <dsp:nvSpPr>
        <dsp:cNvPr id="0" name=""/>
        <dsp:cNvSpPr/>
      </dsp:nvSpPr>
      <dsp:spPr>
        <a:xfrm>
          <a:off x="8633755" y="1497653"/>
          <a:ext cx="1471638" cy="518180"/>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Automobile Insurance Fraud</a:t>
          </a:r>
        </a:p>
      </dsp:txBody>
      <dsp:txXfrm>
        <a:off x="8633755" y="1497653"/>
        <a:ext cx="1471638" cy="518180"/>
      </dsp:txXfrm>
    </dsp:sp>
    <dsp:sp modelId="{69713167-10FF-40A2-8250-A54BDE57195A}">
      <dsp:nvSpPr>
        <dsp:cNvPr id="0" name=""/>
        <dsp:cNvSpPr/>
      </dsp:nvSpPr>
      <dsp:spPr>
        <a:xfrm>
          <a:off x="10661838" y="1351914"/>
          <a:ext cx="604830" cy="604830"/>
        </a:xfrm>
        <a:prstGeom prst="arc">
          <a:avLst>
            <a:gd name="adj1" fmla="val 13200000"/>
            <a:gd name="adj2" fmla="val 192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FFB14F-EDA1-46D7-8E3D-EF978D9AE4D9}">
      <dsp:nvSpPr>
        <dsp:cNvPr id="0" name=""/>
        <dsp:cNvSpPr/>
      </dsp:nvSpPr>
      <dsp:spPr>
        <a:xfrm>
          <a:off x="10661838" y="1351914"/>
          <a:ext cx="604830" cy="604830"/>
        </a:xfrm>
        <a:prstGeom prst="arc">
          <a:avLst>
            <a:gd name="adj1" fmla="val 2400000"/>
            <a:gd name="adj2" fmla="val 840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27CCAC-CFD8-406F-AAE8-1172ACA28A0C}">
      <dsp:nvSpPr>
        <dsp:cNvPr id="0" name=""/>
        <dsp:cNvSpPr/>
      </dsp:nvSpPr>
      <dsp:spPr>
        <a:xfrm>
          <a:off x="10359422" y="1460784"/>
          <a:ext cx="1209661" cy="38709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Health Care Fraud</a:t>
          </a:r>
          <a:endParaRPr lang="en-US" sz="2000" kern="1200" dirty="0"/>
        </a:p>
      </dsp:txBody>
      <dsp:txXfrm>
        <a:off x="10359422" y="1460784"/>
        <a:ext cx="1209661" cy="38709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F33F1-25FF-4E61-99F3-E276C67C013F}">
      <dsp:nvSpPr>
        <dsp:cNvPr id="0" name=""/>
        <dsp:cNvSpPr/>
      </dsp:nvSpPr>
      <dsp:spPr>
        <a:xfrm>
          <a:off x="5690" y="181350"/>
          <a:ext cx="2286965" cy="1143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HK" sz="2100" kern="1200" dirty="0"/>
            <a:t>Likewise/Listwise Deletion</a:t>
          </a:r>
          <a:endParaRPr lang="en-GB" sz="2100" kern="1200" dirty="0"/>
        </a:p>
      </dsp:txBody>
      <dsp:txXfrm>
        <a:off x="39181" y="214841"/>
        <a:ext cx="2219983" cy="1076500"/>
      </dsp:txXfrm>
    </dsp:sp>
    <dsp:sp modelId="{F043E64D-8B67-4645-BE11-2161D3E11EE3}">
      <dsp:nvSpPr>
        <dsp:cNvPr id="0" name=""/>
        <dsp:cNvSpPr/>
      </dsp:nvSpPr>
      <dsp:spPr>
        <a:xfrm>
          <a:off x="234387" y="1324833"/>
          <a:ext cx="228696" cy="857611"/>
        </a:xfrm>
        <a:custGeom>
          <a:avLst/>
          <a:gdLst/>
          <a:ahLst/>
          <a:cxnLst/>
          <a:rect l="0" t="0" r="0" b="0"/>
          <a:pathLst>
            <a:path>
              <a:moveTo>
                <a:pt x="0" y="0"/>
              </a:moveTo>
              <a:lnTo>
                <a:pt x="0" y="857611"/>
              </a:lnTo>
              <a:lnTo>
                <a:pt x="228696" y="857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CDF783-A7E7-4020-A48F-6CE59C5A01EC}">
      <dsp:nvSpPr>
        <dsp:cNvPr id="0" name=""/>
        <dsp:cNvSpPr/>
      </dsp:nvSpPr>
      <dsp:spPr>
        <a:xfrm>
          <a:off x="463084" y="1610704"/>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Simplest way to handle missing data</a:t>
          </a:r>
          <a:endParaRPr lang="en-GB" sz="2000" kern="1200" dirty="0"/>
        </a:p>
      </dsp:txBody>
      <dsp:txXfrm>
        <a:off x="496575" y="1644195"/>
        <a:ext cx="3226851" cy="1076500"/>
      </dsp:txXfrm>
    </dsp:sp>
    <dsp:sp modelId="{6C1C7EBF-88CE-42ED-A8A0-1DFB991B71AC}">
      <dsp:nvSpPr>
        <dsp:cNvPr id="0" name=""/>
        <dsp:cNvSpPr/>
      </dsp:nvSpPr>
      <dsp:spPr>
        <a:xfrm>
          <a:off x="234387" y="1324833"/>
          <a:ext cx="228696" cy="2286965"/>
        </a:xfrm>
        <a:custGeom>
          <a:avLst/>
          <a:gdLst/>
          <a:ahLst/>
          <a:cxnLst/>
          <a:rect l="0" t="0" r="0" b="0"/>
          <a:pathLst>
            <a:path>
              <a:moveTo>
                <a:pt x="0" y="0"/>
              </a:moveTo>
              <a:lnTo>
                <a:pt x="0" y="2286965"/>
              </a:lnTo>
              <a:lnTo>
                <a:pt x="228696" y="22869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90845C-529C-4F6C-A90A-AEE6D00E84FF}">
      <dsp:nvSpPr>
        <dsp:cNvPr id="0" name=""/>
        <dsp:cNvSpPr/>
      </dsp:nvSpPr>
      <dsp:spPr>
        <a:xfrm>
          <a:off x="463084" y="3040057"/>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A record is completely removed if it is missing the value of one of its variables</a:t>
          </a:r>
          <a:endParaRPr lang="en-GB" sz="2000" kern="1200" dirty="0"/>
        </a:p>
      </dsp:txBody>
      <dsp:txXfrm>
        <a:off x="496575" y="3073548"/>
        <a:ext cx="3226851" cy="1076500"/>
      </dsp:txXfrm>
    </dsp:sp>
    <dsp:sp modelId="{C05833B7-782E-4224-9792-0839E6C7FA55}">
      <dsp:nvSpPr>
        <dsp:cNvPr id="0" name=""/>
        <dsp:cNvSpPr/>
      </dsp:nvSpPr>
      <dsp:spPr>
        <a:xfrm>
          <a:off x="234387" y="1324833"/>
          <a:ext cx="228696" cy="3716318"/>
        </a:xfrm>
        <a:custGeom>
          <a:avLst/>
          <a:gdLst/>
          <a:ahLst/>
          <a:cxnLst/>
          <a:rect l="0" t="0" r="0" b="0"/>
          <a:pathLst>
            <a:path>
              <a:moveTo>
                <a:pt x="0" y="0"/>
              </a:moveTo>
              <a:lnTo>
                <a:pt x="0" y="3716318"/>
              </a:lnTo>
              <a:lnTo>
                <a:pt x="228696" y="3716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B42AB-C422-4A2C-96E9-FB8B88AA2B5E}">
      <dsp:nvSpPr>
        <dsp:cNvPr id="0" name=""/>
        <dsp:cNvSpPr/>
      </dsp:nvSpPr>
      <dsp:spPr>
        <a:xfrm>
          <a:off x="463084" y="4469410"/>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Problem with this is reduced sample size and possibility of missing some important information</a:t>
          </a:r>
          <a:endParaRPr lang="en-GB" sz="2000" kern="1200" dirty="0"/>
        </a:p>
      </dsp:txBody>
      <dsp:txXfrm>
        <a:off x="496575" y="4502901"/>
        <a:ext cx="3226851" cy="1076500"/>
      </dsp:txXfrm>
    </dsp:sp>
    <dsp:sp modelId="{0BE9C70B-3AA8-4B76-9819-611801611DAC}">
      <dsp:nvSpPr>
        <dsp:cNvPr id="0" name=""/>
        <dsp:cNvSpPr/>
      </dsp:nvSpPr>
      <dsp:spPr>
        <a:xfrm>
          <a:off x="3871266" y="181350"/>
          <a:ext cx="2286965" cy="114348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HK" sz="2100" kern="1200" dirty="0"/>
            <a:t>Pairwise Deletion</a:t>
          </a:r>
          <a:endParaRPr lang="en-GB" sz="2100" kern="1200" dirty="0"/>
        </a:p>
      </dsp:txBody>
      <dsp:txXfrm>
        <a:off x="3904757" y="214841"/>
        <a:ext cx="2219983" cy="1076500"/>
      </dsp:txXfrm>
    </dsp:sp>
    <dsp:sp modelId="{B33A3013-213B-4F4D-83C4-A91F16C389DB}">
      <dsp:nvSpPr>
        <dsp:cNvPr id="0" name=""/>
        <dsp:cNvSpPr/>
      </dsp:nvSpPr>
      <dsp:spPr>
        <a:xfrm>
          <a:off x="4099962" y="1324833"/>
          <a:ext cx="228696" cy="857611"/>
        </a:xfrm>
        <a:custGeom>
          <a:avLst/>
          <a:gdLst/>
          <a:ahLst/>
          <a:cxnLst/>
          <a:rect l="0" t="0" r="0" b="0"/>
          <a:pathLst>
            <a:path>
              <a:moveTo>
                <a:pt x="0" y="0"/>
              </a:moveTo>
              <a:lnTo>
                <a:pt x="0" y="857611"/>
              </a:lnTo>
              <a:lnTo>
                <a:pt x="228696" y="8576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355CAC-3C33-468D-8CD8-41043E84C0E0}">
      <dsp:nvSpPr>
        <dsp:cNvPr id="0" name=""/>
        <dsp:cNvSpPr/>
      </dsp:nvSpPr>
      <dsp:spPr>
        <a:xfrm>
          <a:off x="4328659" y="1610704"/>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Omits the variables with missing value and all records are involved in the analysis</a:t>
          </a:r>
          <a:endParaRPr lang="en-GB" sz="2000" kern="1200" dirty="0"/>
        </a:p>
      </dsp:txBody>
      <dsp:txXfrm>
        <a:off x="4362150" y="1644195"/>
        <a:ext cx="3226851" cy="1076500"/>
      </dsp:txXfrm>
    </dsp:sp>
    <dsp:sp modelId="{CD8B4902-A6BF-477F-8AAA-5F6C7C7BB26E}">
      <dsp:nvSpPr>
        <dsp:cNvPr id="0" name=""/>
        <dsp:cNvSpPr/>
      </dsp:nvSpPr>
      <dsp:spPr>
        <a:xfrm>
          <a:off x="4099962" y="1324833"/>
          <a:ext cx="228696" cy="2286965"/>
        </a:xfrm>
        <a:custGeom>
          <a:avLst/>
          <a:gdLst/>
          <a:ahLst/>
          <a:cxnLst/>
          <a:rect l="0" t="0" r="0" b="0"/>
          <a:pathLst>
            <a:path>
              <a:moveTo>
                <a:pt x="0" y="0"/>
              </a:moveTo>
              <a:lnTo>
                <a:pt x="0" y="2286965"/>
              </a:lnTo>
              <a:lnTo>
                <a:pt x="228696" y="22869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A99B6-7D74-4D0F-81C4-100A1645F54D}">
      <dsp:nvSpPr>
        <dsp:cNvPr id="0" name=""/>
        <dsp:cNvSpPr/>
      </dsp:nvSpPr>
      <dsp:spPr>
        <a:xfrm>
          <a:off x="4328659" y="3040057"/>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Keeps all the records in the dataset</a:t>
          </a:r>
          <a:endParaRPr lang="en-GB" sz="2000" kern="1200" dirty="0"/>
        </a:p>
      </dsp:txBody>
      <dsp:txXfrm>
        <a:off x="4362150" y="3073548"/>
        <a:ext cx="3226851" cy="1076500"/>
      </dsp:txXfrm>
    </dsp:sp>
    <dsp:sp modelId="{17F0D372-6160-49F3-8738-E54EAECC9F00}">
      <dsp:nvSpPr>
        <dsp:cNvPr id="0" name=""/>
        <dsp:cNvSpPr/>
      </dsp:nvSpPr>
      <dsp:spPr>
        <a:xfrm>
          <a:off x="4099962" y="1324833"/>
          <a:ext cx="228696" cy="3716318"/>
        </a:xfrm>
        <a:custGeom>
          <a:avLst/>
          <a:gdLst/>
          <a:ahLst/>
          <a:cxnLst/>
          <a:rect l="0" t="0" r="0" b="0"/>
          <a:pathLst>
            <a:path>
              <a:moveTo>
                <a:pt x="0" y="0"/>
              </a:moveTo>
              <a:lnTo>
                <a:pt x="0" y="3716318"/>
              </a:lnTo>
              <a:lnTo>
                <a:pt x="228696" y="37163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BB52CF-1CAA-4983-8124-78827CAB9553}">
      <dsp:nvSpPr>
        <dsp:cNvPr id="0" name=""/>
        <dsp:cNvSpPr/>
      </dsp:nvSpPr>
      <dsp:spPr>
        <a:xfrm>
          <a:off x="4328659" y="4469410"/>
          <a:ext cx="3293833" cy="114348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l" defTabSz="889000">
            <a:lnSpc>
              <a:spcPct val="90000"/>
            </a:lnSpc>
            <a:spcBef>
              <a:spcPct val="0"/>
            </a:spcBef>
            <a:spcAft>
              <a:spcPct val="35000"/>
            </a:spcAft>
            <a:buNone/>
          </a:pPr>
          <a:r>
            <a:rPr lang="en-HK" sz="2000" kern="1200" dirty="0"/>
            <a:t>Still have the problem of drawing conclusions based on a subset of data only</a:t>
          </a:r>
          <a:endParaRPr lang="en-GB" sz="2000" kern="1200" dirty="0"/>
        </a:p>
      </dsp:txBody>
      <dsp:txXfrm>
        <a:off x="4362150" y="4502901"/>
        <a:ext cx="3226851" cy="10765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6E782-DE6D-4CC6-86A1-ED6B05C84015}">
      <dsp:nvSpPr>
        <dsp:cNvPr id="0" name=""/>
        <dsp:cNvSpPr/>
      </dsp:nvSpPr>
      <dsp:spPr>
        <a:xfrm>
          <a:off x="0" y="3952044"/>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CDD0E2-29DB-4605-89DF-4DD90FF032EC}">
      <dsp:nvSpPr>
        <dsp:cNvPr id="0" name=""/>
        <dsp:cNvSpPr/>
      </dsp:nvSpPr>
      <dsp:spPr>
        <a:xfrm>
          <a:off x="0" y="2266531"/>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41724A-E0BC-4FBF-B0C1-BE7B448408C8}">
      <dsp:nvSpPr>
        <dsp:cNvPr id="0" name=""/>
        <dsp:cNvSpPr/>
      </dsp:nvSpPr>
      <dsp:spPr>
        <a:xfrm>
          <a:off x="0" y="825792"/>
          <a:ext cx="10802731" cy="0"/>
        </a:xfrm>
        <a:prstGeom prst="line">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205E11-BFA4-4EA4-8813-CB5BB9917C7E}">
      <dsp:nvSpPr>
        <dsp:cNvPr id="0" name=""/>
        <dsp:cNvSpPr/>
      </dsp:nvSpPr>
      <dsp:spPr>
        <a:xfrm>
          <a:off x="2808710" y="2647"/>
          <a:ext cx="7994020" cy="823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2647"/>
        <a:ext cx="7994020" cy="823145"/>
      </dsp:txXfrm>
    </dsp:sp>
    <dsp:sp modelId="{B2539AAF-B279-4828-BF42-0922E374738B}">
      <dsp:nvSpPr>
        <dsp:cNvPr id="0" name=""/>
        <dsp:cNvSpPr/>
      </dsp:nvSpPr>
      <dsp:spPr>
        <a:xfrm>
          <a:off x="0" y="2647"/>
          <a:ext cx="2808710" cy="823145"/>
        </a:xfrm>
        <a:prstGeom prst="round2SameRect">
          <a:avLst>
            <a:gd name="adj1" fmla="val 16670"/>
            <a:gd name="adj2" fmla="val 0"/>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Objective</a:t>
          </a:r>
        </a:p>
      </dsp:txBody>
      <dsp:txXfrm>
        <a:off x="40190" y="42837"/>
        <a:ext cx="2728330" cy="782955"/>
      </dsp:txXfrm>
    </dsp:sp>
    <dsp:sp modelId="{4FD5DB80-17C2-4A1D-851B-DFFFEA6C08B4}">
      <dsp:nvSpPr>
        <dsp:cNvPr id="0" name=""/>
        <dsp:cNvSpPr/>
      </dsp:nvSpPr>
      <dsp:spPr>
        <a:xfrm>
          <a:off x="0" y="825792"/>
          <a:ext cx="10802731" cy="576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 Outliers </a:t>
          </a:r>
          <a:r>
            <a:rPr lang="en-GB" sz="2400" kern="1200" dirty="0"/>
            <a:t>might result in biased analysis of data</a:t>
          </a:r>
          <a:endParaRPr lang="en-HK" sz="2400" kern="1200" dirty="0"/>
        </a:p>
      </dsp:txBody>
      <dsp:txXfrm>
        <a:off x="0" y="825792"/>
        <a:ext cx="10802731" cy="576436"/>
      </dsp:txXfrm>
    </dsp:sp>
    <dsp:sp modelId="{805A48C0-1201-4C32-884D-3423F754FDD3}">
      <dsp:nvSpPr>
        <dsp:cNvPr id="0" name=""/>
        <dsp:cNvSpPr/>
      </dsp:nvSpPr>
      <dsp:spPr>
        <a:xfrm>
          <a:off x="2808710" y="1443386"/>
          <a:ext cx="7994020" cy="823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1443386"/>
        <a:ext cx="7994020" cy="823145"/>
      </dsp:txXfrm>
    </dsp:sp>
    <dsp:sp modelId="{0342F212-E9C9-4BD7-BDA6-BBDA0001B100}">
      <dsp:nvSpPr>
        <dsp:cNvPr id="0" name=""/>
        <dsp:cNvSpPr/>
      </dsp:nvSpPr>
      <dsp:spPr>
        <a:xfrm>
          <a:off x="0" y="1443386"/>
          <a:ext cx="2808710" cy="823145"/>
        </a:xfrm>
        <a:prstGeom prst="round2SameRect">
          <a:avLst>
            <a:gd name="adj1" fmla="val 16670"/>
            <a:gd name="adj2" fmla="val 0"/>
          </a:avLst>
        </a:prstGeom>
        <a:solidFill>
          <a:schemeClr val="accent1">
            <a:shade val="80000"/>
            <a:hueOff val="-230579"/>
            <a:satOff val="3281"/>
            <a:lumOff val="15365"/>
            <a:alphaOff val="0"/>
          </a:schemeClr>
        </a:solidFill>
        <a:ln w="12700" cap="flat" cmpd="sng" algn="ctr">
          <a:solidFill>
            <a:schemeClr val="accent1">
              <a:shade val="80000"/>
              <a:hueOff val="-230579"/>
              <a:satOff val="3281"/>
              <a:lumOff val="153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Explore what?</a:t>
          </a:r>
        </a:p>
      </dsp:txBody>
      <dsp:txXfrm>
        <a:off x="40190" y="1483576"/>
        <a:ext cx="2728330" cy="782955"/>
      </dsp:txXfrm>
    </dsp:sp>
    <dsp:sp modelId="{B085FE8E-1513-4967-87EC-3648781E1165}">
      <dsp:nvSpPr>
        <dsp:cNvPr id="0" name=""/>
        <dsp:cNvSpPr/>
      </dsp:nvSpPr>
      <dsp:spPr>
        <a:xfrm>
          <a:off x="0" y="2266531"/>
          <a:ext cx="10802731" cy="821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Outliers in a </a:t>
          </a:r>
          <a:r>
            <a:rPr lang="en-GB" sz="2400" kern="1200" dirty="0"/>
            <a:t>dataset can be primarily of three types namely: univariate,</a:t>
          </a:r>
          <a:endParaRPr lang="en-HK" sz="2400" kern="1200" dirty="0"/>
        </a:p>
        <a:p>
          <a:pPr marL="228600" lvl="1" indent="-228600" algn="l" defTabSz="1066800">
            <a:lnSpc>
              <a:spcPct val="90000"/>
            </a:lnSpc>
            <a:spcBef>
              <a:spcPct val="0"/>
            </a:spcBef>
            <a:spcAft>
              <a:spcPct val="15000"/>
            </a:spcAft>
            <a:buChar char="•"/>
          </a:pPr>
          <a:r>
            <a:rPr lang="en-HK" sz="2400" kern="1200" dirty="0"/>
            <a:t>bivariate, and multivariate outliers</a:t>
          </a:r>
        </a:p>
      </dsp:txBody>
      <dsp:txXfrm>
        <a:off x="0" y="2266531"/>
        <a:ext cx="10802731" cy="821210"/>
      </dsp:txXfrm>
    </dsp:sp>
    <dsp:sp modelId="{E13602B0-2F14-464E-9B68-345BA2197ECD}">
      <dsp:nvSpPr>
        <dsp:cNvPr id="0" name=""/>
        <dsp:cNvSpPr/>
      </dsp:nvSpPr>
      <dsp:spPr>
        <a:xfrm>
          <a:off x="2808710" y="3128899"/>
          <a:ext cx="7994020" cy="823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HK" sz="2400" kern="1200" dirty="0"/>
            <a:t> </a:t>
          </a:r>
        </a:p>
      </dsp:txBody>
      <dsp:txXfrm>
        <a:off x="2808710" y="3128899"/>
        <a:ext cx="7994020" cy="823145"/>
      </dsp:txXfrm>
    </dsp:sp>
    <dsp:sp modelId="{B930A3D5-8D37-4B84-AE83-C194C03CB378}">
      <dsp:nvSpPr>
        <dsp:cNvPr id="0" name=""/>
        <dsp:cNvSpPr/>
      </dsp:nvSpPr>
      <dsp:spPr>
        <a:xfrm>
          <a:off x="0" y="3128899"/>
          <a:ext cx="2808710" cy="823145"/>
        </a:xfrm>
        <a:prstGeom prst="round2SameRect">
          <a:avLst>
            <a:gd name="adj1" fmla="val 16670"/>
            <a:gd name="adj2" fmla="val 0"/>
          </a:avLst>
        </a:prstGeom>
        <a:solidFill>
          <a:schemeClr val="accent1">
            <a:shade val="80000"/>
            <a:hueOff val="-461157"/>
            <a:satOff val="6562"/>
            <a:lumOff val="30731"/>
            <a:alphaOff val="0"/>
          </a:schemeClr>
        </a:solidFill>
        <a:ln w="12700" cap="flat" cmpd="sng" algn="ctr">
          <a:solidFill>
            <a:schemeClr val="accent1">
              <a:shade val="80000"/>
              <a:hueOff val="-461157"/>
              <a:satOff val="6562"/>
              <a:lumOff val="307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HK" sz="2400" kern="1200" dirty="0"/>
            <a:t>Techniques</a:t>
          </a:r>
        </a:p>
      </dsp:txBody>
      <dsp:txXfrm>
        <a:off x="40190" y="3169089"/>
        <a:ext cx="2728330" cy="782955"/>
      </dsp:txXfrm>
    </dsp:sp>
    <dsp:sp modelId="{A5DFEC99-4553-4BA2-A649-BEF32BFE9C75}">
      <dsp:nvSpPr>
        <dsp:cNvPr id="0" name=""/>
        <dsp:cNvSpPr/>
      </dsp:nvSpPr>
      <dsp:spPr>
        <a:xfrm>
          <a:off x="0" y="3952044"/>
          <a:ext cx="10802731" cy="1646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HK" sz="2400" kern="1200" dirty="0"/>
            <a:t>Univariate </a:t>
          </a:r>
          <a:r>
            <a:rPr lang="en-GB" sz="2400" kern="1200" dirty="0"/>
            <a:t>outliers : can be detected by calculation of the Inter-Quartile</a:t>
          </a:r>
          <a:endParaRPr lang="en-HK" sz="2400" kern="1200" dirty="0"/>
        </a:p>
        <a:p>
          <a:pPr marL="228600" lvl="1" indent="-228600" algn="l" defTabSz="1066800">
            <a:lnSpc>
              <a:spcPct val="90000"/>
            </a:lnSpc>
            <a:spcBef>
              <a:spcPct val="0"/>
            </a:spcBef>
            <a:spcAft>
              <a:spcPct val="15000"/>
            </a:spcAft>
            <a:buChar char="•"/>
          </a:pPr>
          <a:r>
            <a:rPr lang="en-HK" sz="2400" kern="1200" dirty="0"/>
            <a:t>Range (IQR)</a:t>
          </a:r>
        </a:p>
        <a:p>
          <a:pPr marL="228600" lvl="1" indent="-228600" algn="l" defTabSz="1066800">
            <a:lnSpc>
              <a:spcPct val="90000"/>
            </a:lnSpc>
            <a:spcBef>
              <a:spcPct val="0"/>
            </a:spcBef>
            <a:spcAft>
              <a:spcPct val="15000"/>
            </a:spcAft>
            <a:buChar char="•"/>
          </a:pPr>
          <a:r>
            <a:rPr lang="en-GB" sz="2400" kern="1200" dirty="0"/>
            <a:t>Bivariate and multivariate outliers : need to inspect </a:t>
          </a:r>
          <a:r>
            <a:rPr lang="en-HK" sz="2400" kern="1200" dirty="0"/>
            <a:t>correlations among different attributes</a:t>
          </a:r>
        </a:p>
        <a:p>
          <a:pPr marL="228600" lvl="1" indent="-228600" algn="l" defTabSz="1066800">
            <a:lnSpc>
              <a:spcPct val="90000"/>
            </a:lnSpc>
            <a:spcBef>
              <a:spcPct val="0"/>
            </a:spcBef>
            <a:spcAft>
              <a:spcPct val="15000"/>
            </a:spcAft>
            <a:buChar char="•"/>
          </a:pPr>
          <a:endParaRPr lang="en-HK" sz="2400" kern="1200" dirty="0"/>
        </a:p>
      </dsp:txBody>
      <dsp:txXfrm>
        <a:off x="0" y="3952044"/>
        <a:ext cx="10802731" cy="16465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12B29-13CE-4CD7-904A-FF98E5E95CEF}">
      <dsp:nvSpPr>
        <dsp:cNvPr id="0" name=""/>
        <dsp:cNvSpPr/>
      </dsp:nvSpPr>
      <dsp:spPr>
        <a:xfrm>
          <a:off x="1671643" y="73822"/>
          <a:ext cx="2011328" cy="100566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HK" sz="2100" kern="1200" dirty="0"/>
            <a:t>Pressure</a:t>
          </a:r>
          <a:endParaRPr lang="en-GB" sz="2100" kern="1200" dirty="0"/>
        </a:p>
      </dsp:txBody>
      <dsp:txXfrm>
        <a:off x="1701098" y="103277"/>
        <a:ext cx="1952418" cy="946754"/>
      </dsp:txXfrm>
    </dsp:sp>
    <dsp:sp modelId="{3BE541D4-6811-460C-B687-165A8311E442}">
      <dsp:nvSpPr>
        <dsp:cNvPr id="0" name=""/>
        <dsp:cNvSpPr/>
      </dsp:nvSpPr>
      <dsp:spPr>
        <a:xfrm rot="3609100">
          <a:off x="2978539" y="1840570"/>
          <a:ext cx="1050047" cy="351982"/>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3084134" y="1910966"/>
        <a:ext cx="838857" cy="211190"/>
      </dsp:txXfrm>
    </dsp:sp>
    <dsp:sp modelId="{258A47DF-D216-4DAC-8DEE-8F4FA42EE0B9}">
      <dsp:nvSpPr>
        <dsp:cNvPr id="0" name=""/>
        <dsp:cNvSpPr/>
      </dsp:nvSpPr>
      <dsp:spPr>
        <a:xfrm>
          <a:off x="3324155" y="2953636"/>
          <a:ext cx="2011328" cy="1005664"/>
        </a:xfrm>
        <a:prstGeom prst="roundRect">
          <a:avLst>
            <a:gd name="adj" fmla="val 10000"/>
          </a:avLst>
        </a:prstGeom>
        <a:solidFill>
          <a:schemeClr val="accent5">
            <a:hueOff val="-1306203"/>
            <a:satOff val="-47084"/>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HK" sz="2100" kern="1200" dirty="0"/>
            <a:t>Rationalization</a:t>
          </a:r>
          <a:endParaRPr lang="en-GB" sz="2100" kern="1200" dirty="0"/>
        </a:p>
      </dsp:txBody>
      <dsp:txXfrm>
        <a:off x="3353610" y="2983091"/>
        <a:ext cx="1952418" cy="946754"/>
      </dsp:txXfrm>
    </dsp:sp>
    <dsp:sp modelId="{02867B2B-EE8C-4492-B25E-978476E42FD1}">
      <dsp:nvSpPr>
        <dsp:cNvPr id="0" name=""/>
        <dsp:cNvSpPr/>
      </dsp:nvSpPr>
      <dsp:spPr>
        <a:xfrm rot="10800000">
          <a:off x="2142852" y="3280477"/>
          <a:ext cx="1050047" cy="351982"/>
        </a:xfrm>
        <a:prstGeom prst="leftRightArrow">
          <a:avLst>
            <a:gd name="adj1" fmla="val 60000"/>
            <a:gd name="adj2" fmla="val 50000"/>
          </a:avLst>
        </a:prstGeom>
        <a:solidFill>
          <a:schemeClr val="accent5">
            <a:hueOff val="-1306203"/>
            <a:satOff val="-47084"/>
            <a:lumOff val="-129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rot="10800000">
        <a:off x="2248447" y="3350873"/>
        <a:ext cx="838857" cy="211190"/>
      </dsp:txXfrm>
    </dsp:sp>
    <dsp:sp modelId="{ABE62598-2D66-4BA1-AFB4-ACD03A11F78B}">
      <dsp:nvSpPr>
        <dsp:cNvPr id="0" name=""/>
        <dsp:cNvSpPr/>
      </dsp:nvSpPr>
      <dsp:spPr>
        <a:xfrm>
          <a:off x="268" y="2953636"/>
          <a:ext cx="2011328" cy="1005664"/>
        </a:xfrm>
        <a:prstGeom prst="roundRect">
          <a:avLst>
            <a:gd name="adj" fmla="val 10000"/>
          </a:avLst>
        </a:prstGeom>
        <a:solidFill>
          <a:schemeClr val="accent5">
            <a:hueOff val="-2612407"/>
            <a:satOff val="-94167"/>
            <a:lumOff val="-258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HK" sz="2100" kern="1200" dirty="0"/>
            <a:t>Opportunity</a:t>
          </a:r>
          <a:endParaRPr lang="en-GB" sz="2100" kern="1200" dirty="0"/>
        </a:p>
      </dsp:txBody>
      <dsp:txXfrm>
        <a:off x="29723" y="2983091"/>
        <a:ext cx="1952418" cy="946754"/>
      </dsp:txXfrm>
    </dsp:sp>
    <dsp:sp modelId="{64DA6A42-6231-48E4-A2B7-03A65E794240}">
      <dsp:nvSpPr>
        <dsp:cNvPr id="0" name=""/>
        <dsp:cNvSpPr/>
      </dsp:nvSpPr>
      <dsp:spPr>
        <a:xfrm rot="18007791">
          <a:off x="1316596" y="1840570"/>
          <a:ext cx="1050047" cy="351982"/>
        </a:xfrm>
        <a:prstGeom prst="leftRightArrow">
          <a:avLst>
            <a:gd name="adj1" fmla="val 60000"/>
            <a:gd name="adj2" fmla="val 50000"/>
          </a:avLst>
        </a:prstGeom>
        <a:solidFill>
          <a:schemeClr val="accent5">
            <a:hueOff val="-2612407"/>
            <a:satOff val="-94167"/>
            <a:lumOff val="-258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dirty="0"/>
        </a:p>
      </dsp:txBody>
      <dsp:txXfrm>
        <a:off x="1422191" y="1910966"/>
        <a:ext cx="838857" cy="211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3445A-9D43-45C9-8D3A-2B0127966E62}">
      <dsp:nvSpPr>
        <dsp:cNvPr id="0" name=""/>
        <dsp:cNvSpPr/>
      </dsp:nvSpPr>
      <dsp:spPr>
        <a:xfrm>
          <a:off x="2387832" y="-112909"/>
          <a:ext cx="4361872" cy="4361872"/>
        </a:xfrm>
        <a:prstGeom prst="circularArrow">
          <a:avLst>
            <a:gd name="adj1" fmla="val 4668"/>
            <a:gd name="adj2" fmla="val 272909"/>
            <a:gd name="adj3" fmla="val 12855419"/>
            <a:gd name="adj4" fmla="val 18014488"/>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CD8-8C92-4182-BAAA-0BD0AC84330F}">
      <dsp:nvSpPr>
        <dsp:cNvPr id="0" name=""/>
        <dsp:cNvSpPr/>
      </dsp:nvSpPr>
      <dsp:spPr>
        <a:xfrm>
          <a:off x="3125412" y="581"/>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Define scope of Fraud Data Analytics</a:t>
          </a:r>
        </a:p>
      </dsp:txBody>
      <dsp:txXfrm>
        <a:off x="3195871" y="71040"/>
        <a:ext cx="2745794" cy="1302438"/>
      </dsp:txXfrm>
    </dsp:sp>
    <dsp:sp modelId="{243280D7-0E29-4FEA-9D06-80F83C964BA7}">
      <dsp:nvSpPr>
        <dsp:cNvPr id="0" name=""/>
        <dsp:cNvSpPr/>
      </dsp:nvSpPr>
      <dsp:spPr>
        <a:xfrm>
          <a:off x="4691614"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a:t>Fraud </a:t>
          </a:r>
          <a:r>
            <a:rPr lang="en-HK" sz="2000" kern="1200" dirty="0"/>
            <a:t>Scenario Identification</a:t>
          </a:r>
        </a:p>
      </dsp:txBody>
      <dsp:txXfrm>
        <a:off x="4762073" y="1637242"/>
        <a:ext cx="2745794" cy="1302438"/>
      </dsp:txXfrm>
    </dsp:sp>
    <dsp:sp modelId="{0849440B-F0A5-4E4A-89B7-6020DA170617}">
      <dsp:nvSpPr>
        <dsp:cNvPr id="0" name=""/>
        <dsp:cNvSpPr/>
      </dsp:nvSpPr>
      <dsp:spPr>
        <a:xfrm>
          <a:off x="3125412" y="3132985"/>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Data Analytics Strategies for Fraud Detection</a:t>
          </a:r>
        </a:p>
      </dsp:txBody>
      <dsp:txXfrm>
        <a:off x="3195871" y="3203444"/>
        <a:ext cx="2745794" cy="1302438"/>
      </dsp:txXfrm>
    </dsp:sp>
    <dsp:sp modelId="{43BBA582-39D2-4FBB-87FA-64EBA653D5F1}">
      <dsp:nvSpPr>
        <dsp:cNvPr id="0" name=""/>
        <dsp:cNvSpPr/>
      </dsp:nvSpPr>
      <dsp:spPr>
        <a:xfrm>
          <a:off x="1559210"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Selection of Fraud Data Analytics Model</a:t>
          </a:r>
        </a:p>
      </dsp:txBody>
      <dsp:txXfrm>
        <a:off x="1629669" y="1637242"/>
        <a:ext cx="2745794" cy="13024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3445A-9D43-45C9-8D3A-2B0127966E62}">
      <dsp:nvSpPr>
        <dsp:cNvPr id="0" name=""/>
        <dsp:cNvSpPr/>
      </dsp:nvSpPr>
      <dsp:spPr>
        <a:xfrm>
          <a:off x="2387832" y="-112909"/>
          <a:ext cx="4361872" cy="4361872"/>
        </a:xfrm>
        <a:prstGeom prst="circularArrow">
          <a:avLst>
            <a:gd name="adj1" fmla="val 4668"/>
            <a:gd name="adj2" fmla="val 272909"/>
            <a:gd name="adj3" fmla="val 12855419"/>
            <a:gd name="adj4" fmla="val 18014488"/>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CD8-8C92-4182-BAAA-0BD0AC84330F}">
      <dsp:nvSpPr>
        <dsp:cNvPr id="0" name=""/>
        <dsp:cNvSpPr/>
      </dsp:nvSpPr>
      <dsp:spPr>
        <a:xfrm>
          <a:off x="3125412" y="581"/>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Define scope of Fraud Data Analytics</a:t>
          </a:r>
        </a:p>
      </dsp:txBody>
      <dsp:txXfrm>
        <a:off x="3195871" y="71040"/>
        <a:ext cx="2745794" cy="1302438"/>
      </dsp:txXfrm>
    </dsp:sp>
    <dsp:sp modelId="{243280D7-0E29-4FEA-9D06-80F83C964BA7}">
      <dsp:nvSpPr>
        <dsp:cNvPr id="0" name=""/>
        <dsp:cNvSpPr/>
      </dsp:nvSpPr>
      <dsp:spPr>
        <a:xfrm>
          <a:off x="4691614"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a:t>Fraud </a:t>
          </a:r>
          <a:r>
            <a:rPr lang="en-HK" sz="2000" kern="1200" dirty="0"/>
            <a:t>Scenario Identification</a:t>
          </a:r>
        </a:p>
      </dsp:txBody>
      <dsp:txXfrm>
        <a:off x="4762073" y="1637242"/>
        <a:ext cx="2745794" cy="1302438"/>
      </dsp:txXfrm>
    </dsp:sp>
    <dsp:sp modelId="{0849440B-F0A5-4E4A-89B7-6020DA170617}">
      <dsp:nvSpPr>
        <dsp:cNvPr id="0" name=""/>
        <dsp:cNvSpPr/>
      </dsp:nvSpPr>
      <dsp:spPr>
        <a:xfrm>
          <a:off x="3125412" y="3132985"/>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Data Analytics Strategies for Fraud Detection</a:t>
          </a:r>
        </a:p>
      </dsp:txBody>
      <dsp:txXfrm>
        <a:off x="3195871" y="3203444"/>
        <a:ext cx="2745794" cy="1302438"/>
      </dsp:txXfrm>
    </dsp:sp>
    <dsp:sp modelId="{43BBA582-39D2-4FBB-87FA-64EBA653D5F1}">
      <dsp:nvSpPr>
        <dsp:cNvPr id="0" name=""/>
        <dsp:cNvSpPr/>
      </dsp:nvSpPr>
      <dsp:spPr>
        <a:xfrm>
          <a:off x="1559210"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Selection of Fraud Data Analytics Model</a:t>
          </a:r>
        </a:p>
      </dsp:txBody>
      <dsp:txXfrm>
        <a:off x="1629669" y="1637242"/>
        <a:ext cx="2745794" cy="13024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0BFAA-ABB6-471E-8A22-408245BB90FF}">
      <dsp:nvSpPr>
        <dsp:cNvPr id="0" name=""/>
        <dsp:cNvSpPr/>
      </dsp:nvSpPr>
      <dsp:spPr>
        <a:xfrm>
          <a:off x="4274057" y="2599328"/>
          <a:ext cx="1434598" cy="143459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HK" sz="2000" kern="1200" dirty="0"/>
            <a:t>Fraud scenario</a:t>
          </a:r>
        </a:p>
      </dsp:txBody>
      <dsp:txXfrm>
        <a:off x="4484149" y="2809420"/>
        <a:ext cx="1014414" cy="1014414"/>
      </dsp:txXfrm>
    </dsp:sp>
    <dsp:sp modelId="{1FDA3C63-9009-40DA-972E-F7598A63D921}">
      <dsp:nvSpPr>
        <dsp:cNvPr id="0" name=""/>
        <dsp:cNvSpPr/>
      </dsp:nvSpPr>
      <dsp:spPr>
        <a:xfrm rot="16200000">
          <a:off x="4765249" y="1889145"/>
          <a:ext cx="452213" cy="592731"/>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HK" sz="1600" kern="1200"/>
        </a:p>
      </dsp:txBody>
      <dsp:txXfrm>
        <a:off x="4833081" y="2075523"/>
        <a:ext cx="316549" cy="355639"/>
      </dsp:txXfrm>
    </dsp:sp>
    <dsp:sp modelId="{8494B0B2-D857-4EB6-9361-8637A3F48B9A}">
      <dsp:nvSpPr>
        <dsp:cNvPr id="0" name=""/>
        <dsp:cNvSpPr/>
      </dsp:nvSpPr>
      <dsp:spPr>
        <a:xfrm>
          <a:off x="3920011" y="2768"/>
          <a:ext cx="2142689" cy="174332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HK" sz="2000" kern="1200" dirty="0"/>
            <a:t>Committing person</a:t>
          </a:r>
        </a:p>
      </dsp:txBody>
      <dsp:txXfrm>
        <a:off x="4233801" y="258072"/>
        <a:ext cx="1515109" cy="1232719"/>
      </dsp:txXfrm>
    </dsp:sp>
    <dsp:sp modelId="{10323B7E-86ED-439D-9263-1950E997D282}">
      <dsp:nvSpPr>
        <dsp:cNvPr id="0" name=""/>
        <dsp:cNvSpPr/>
      </dsp:nvSpPr>
      <dsp:spPr>
        <a:xfrm rot="1800000">
          <a:off x="5744825" y="3585820"/>
          <a:ext cx="452213" cy="592731"/>
        </a:xfrm>
        <a:prstGeom prst="rightArrow">
          <a:avLst>
            <a:gd name="adj1" fmla="val 60000"/>
            <a:gd name="adj2" fmla="val 50000"/>
          </a:avLst>
        </a:prstGeom>
        <a:gradFill rotWithShape="0">
          <a:gsLst>
            <a:gs pos="0">
              <a:schemeClr val="accent2">
                <a:hueOff val="1306203"/>
                <a:satOff val="47084"/>
                <a:lumOff val="12940"/>
                <a:alphaOff val="0"/>
                <a:lumMod val="110000"/>
                <a:satMod val="105000"/>
                <a:tint val="67000"/>
              </a:schemeClr>
            </a:gs>
            <a:gs pos="50000">
              <a:schemeClr val="accent2">
                <a:hueOff val="1306203"/>
                <a:satOff val="47084"/>
                <a:lumOff val="12940"/>
                <a:alphaOff val="0"/>
                <a:lumMod val="105000"/>
                <a:satMod val="103000"/>
                <a:tint val="73000"/>
              </a:schemeClr>
            </a:gs>
            <a:gs pos="100000">
              <a:schemeClr val="accent2">
                <a:hueOff val="1306203"/>
                <a:satOff val="47084"/>
                <a:lumOff val="1294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HK" sz="1600" kern="1200"/>
        </a:p>
      </dsp:txBody>
      <dsp:txXfrm>
        <a:off x="5753913" y="3670450"/>
        <a:ext cx="316549" cy="355639"/>
      </dsp:txXfrm>
    </dsp:sp>
    <dsp:sp modelId="{B4244871-A7E7-4827-A787-716E1F9E6491}">
      <dsp:nvSpPr>
        <dsp:cNvPr id="0" name=""/>
        <dsp:cNvSpPr/>
      </dsp:nvSpPr>
      <dsp:spPr>
        <a:xfrm>
          <a:off x="6234695" y="3666061"/>
          <a:ext cx="1743327" cy="1743327"/>
        </a:xfrm>
        <a:prstGeom prst="ellipse">
          <a:avLst/>
        </a:prstGeom>
        <a:gradFill rotWithShape="0">
          <a:gsLst>
            <a:gs pos="0">
              <a:schemeClr val="accent2">
                <a:hueOff val="1306203"/>
                <a:satOff val="47084"/>
                <a:lumOff val="12940"/>
                <a:alphaOff val="0"/>
                <a:lumMod val="110000"/>
                <a:satMod val="105000"/>
                <a:tint val="67000"/>
              </a:schemeClr>
            </a:gs>
            <a:gs pos="50000">
              <a:schemeClr val="accent2">
                <a:hueOff val="1306203"/>
                <a:satOff val="47084"/>
                <a:lumOff val="12940"/>
                <a:alphaOff val="0"/>
                <a:lumMod val="105000"/>
                <a:satMod val="103000"/>
                <a:tint val="73000"/>
              </a:schemeClr>
            </a:gs>
            <a:gs pos="100000">
              <a:schemeClr val="accent2">
                <a:hueOff val="1306203"/>
                <a:satOff val="47084"/>
                <a:lumOff val="1294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HK" sz="2000" kern="1200" dirty="0"/>
            <a:t>Entity</a:t>
          </a:r>
        </a:p>
      </dsp:txBody>
      <dsp:txXfrm>
        <a:off x="6489999" y="3921365"/>
        <a:ext cx="1232719" cy="1232719"/>
      </dsp:txXfrm>
    </dsp:sp>
    <dsp:sp modelId="{02E5C39A-CDD3-4292-B4AA-6EF0B3B25BA1}">
      <dsp:nvSpPr>
        <dsp:cNvPr id="0" name=""/>
        <dsp:cNvSpPr/>
      </dsp:nvSpPr>
      <dsp:spPr>
        <a:xfrm rot="9000000">
          <a:off x="3831367" y="3569645"/>
          <a:ext cx="416860" cy="592731"/>
        </a:xfrm>
        <a:prstGeom prst="rightArrow">
          <a:avLst>
            <a:gd name="adj1" fmla="val 60000"/>
            <a:gd name="adj2" fmla="val 50000"/>
          </a:avLst>
        </a:prstGeom>
        <a:gradFill rotWithShape="0">
          <a:gsLst>
            <a:gs pos="0">
              <a:schemeClr val="accent2">
                <a:hueOff val="2612407"/>
                <a:satOff val="94167"/>
                <a:lumOff val="25881"/>
                <a:alphaOff val="0"/>
                <a:lumMod val="110000"/>
                <a:satMod val="105000"/>
                <a:tint val="67000"/>
              </a:schemeClr>
            </a:gs>
            <a:gs pos="50000">
              <a:schemeClr val="accent2">
                <a:hueOff val="2612407"/>
                <a:satOff val="94167"/>
                <a:lumOff val="25881"/>
                <a:alphaOff val="0"/>
                <a:lumMod val="105000"/>
                <a:satMod val="103000"/>
                <a:tint val="73000"/>
              </a:schemeClr>
            </a:gs>
            <a:gs pos="100000">
              <a:schemeClr val="accent2">
                <a:hueOff val="2612407"/>
                <a:satOff val="94167"/>
                <a:lumOff val="25881"/>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HK" sz="1600" kern="1200"/>
        </a:p>
      </dsp:txBody>
      <dsp:txXfrm rot="10800000">
        <a:off x="3948048" y="3656927"/>
        <a:ext cx="291802" cy="355639"/>
      </dsp:txXfrm>
    </dsp:sp>
    <dsp:sp modelId="{B95CE877-6FB0-4210-9199-DA16CD781607}">
      <dsp:nvSpPr>
        <dsp:cNvPr id="0" name=""/>
        <dsp:cNvSpPr/>
      </dsp:nvSpPr>
      <dsp:spPr>
        <a:xfrm>
          <a:off x="1912101" y="3666061"/>
          <a:ext cx="1928503" cy="1743327"/>
        </a:xfrm>
        <a:prstGeom prst="ellipse">
          <a:avLst/>
        </a:prstGeom>
        <a:gradFill rotWithShape="0">
          <a:gsLst>
            <a:gs pos="0">
              <a:schemeClr val="accent2">
                <a:hueOff val="2612407"/>
                <a:satOff val="94167"/>
                <a:lumOff val="25881"/>
                <a:alphaOff val="0"/>
                <a:lumMod val="110000"/>
                <a:satMod val="105000"/>
                <a:tint val="67000"/>
              </a:schemeClr>
            </a:gs>
            <a:gs pos="50000">
              <a:schemeClr val="accent2">
                <a:hueOff val="2612407"/>
                <a:satOff val="94167"/>
                <a:lumOff val="25881"/>
                <a:alphaOff val="0"/>
                <a:lumMod val="105000"/>
                <a:satMod val="103000"/>
                <a:tint val="73000"/>
              </a:schemeClr>
            </a:gs>
            <a:gs pos="100000">
              <a:schemeClr val="accent2">
                <a:hueOff val="2612407"/>
                <a:satOff val="94167"/>
                <a:lumOff val="2588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HK" sz="2000" kern="1200" dirty="0"/>
            <a:t>Fraudulent action</a:t>
          </a:r>
        </a:p>
      </dsp:txBody>
      <dsp:txXfrm>
        <a:off x="2194524" y="3921365"/>
        <a:ext cx="1363657" cy="1232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3445A-9D43-45C9-8D3A-2B0127966E62}">
      <dsp:nvSpPr>
        <dsp:cNvPr id="0" name=""/>
        <dsp:cNvSpPr/>
      </dsp:nvSpPr>
      <dsp:spPr>
        <a:xfrm>
          <a:off x="2387832" y="-112909"/>
          <a:ext cx="4361872" cy="4361872"/>
        </a:xfrm>
        <a:prstGeom prst="circularArrow">
          <a:avLst>
            <a:gd name="adj1" fmla="val 4668"/>
            <a:gd name="adj2" fmla="val 272909"/>
            <a:gd name="adj3" fmla="val 12855419"/>
            <a:gd name="adj4" fmla="val 18014488"/>
            <a:gd name="adj5" fmla="val 4847"/>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19DCD8-8C92-4182-BAAA-0BD0AC84330F}">
      <dsp:nvSpPr>
        <dsp:cNvPr id="0" name=""/>
        <dsp:cNvSpPr/>
      </dsp:nvSpPr>
      <dsp:spPr>
        <a:xfrm>
          <a:off x="3125412" y="581"/>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Define scope of Fraud Data Analytics</a:t>
          </a:r>
        </a:p>
      </dsp:txBody>
      <dsp:txXfrm>
        <a:off x="3195871" y="71040"/>
        <a:ext cx="2745794" cy="1302438"/>
      </dsp:txXfrm>
    </dsp:sp>
    <dsp:sp modelId="{243280D7-0E29-4FEA-9D06-80F83C964BA7}">
      <dsp:nvSpPr>
        <dsp:cNvPr id="0" name=""/>
        <dsp:cNvSpPr/>
      </dsp:nvSpPr>
      <dsp:spPr>
        <a:xfrm>
          <a:off x="4691614"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a:t>Fraud </a:t>
          </a:r>
          <a:r>
            <a:rPr lang="en-HK" sz="2000" kern="1200" dirty="0"/>
            <a:t>Scenario Identification</a:t>
          </a:r>
        </a:p>
      </dsp:txBody>
      <dsp:txXfrm>
        <a:off x="4762073" y="1637242"/>
        <a:ext cx="2745794" cy="1302438"/>
      </dsp:txXfrm>
    </dsp:sp>
    <dsp:sp modelId="{0849440B-F0A5-4E4A-89B7-6020DA170617}">
      <dsp:nvSpPr>
        <dsp:cNvPr id="0" name=""/>
        <dsp:cNvSpPr/>
      </dsp:nvSpPr>
      <dsp:spPr>
        <a:xfrm>
          <a:off x="3125412" y="3132985"/>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Data Analytics Strategies for Fraud Detection</a:t>
          </a:r>
        </a:p>
      </dsp:txBody>
      <dsp:txXfrm>
        <a:off x="3195871" y="3203444"/>
        <a:ext cx="2745794" cy="1302438"/>
      </dsp:txXfrm>
    </dsp:sp>
    <dsp:sp modelId="{43BBA582-39D2-4FBB-87FA-64EBA653D5F1}">
      <dsp:nvSpPr>
        <dsp:cNvPr id="0" name=""/>
        <dsp:cNvSpPr/>
      </dsp:nvSpPr>
      <dsp:spPr>
        <a:xfrm>
          <a:off x="1559210" y="1566783"/>
          <a:ext cx="2886712" cy="1443356"/>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HK" sz="2000" kern="1200" dirty="0"/>
            <a:t>Selection of Fraud Data Analytics Model</a:t>
          </a:r>
        </a:p>
      </dsp:txBody>
      <dsp:txXfrm>
        <a:off x="1629669" y="1637242"/>
        <a:ext cx="2745794" cy="13024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D2B12-0E3B-4296-95DA-15DD7C5FC2B5}">
      <dsp:nvSpPr>
        <dsp:cNvPr id="0" name=""/>
        <dsp:cNvSpPr/>
      </dsp:nvSpPr>
      <dsp:spPr>
        <a:xfrm>
          <a:off x="0" y="0"/>
          <a:ext cx="8128000" cy="1625600"/>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HK" sz="6500" kern="1200" dirty="0"/>
            <a:t>Continuous data</a:t>
          </a:r>
          <a:endParaRPr lang="en-GB" sz="6500" kern="1200" dirty="0"/>
        </a:p>
      </dsp:txBody>
      <dsp:txXfrm>
        <a:off x="0" y="0"/>
        <a:ext cx="8128000" cy="1625600"/>
      </dsp:txXfrm>
    </dsp:sp>
    <dsp:sp modelId="{3E79F14F-4B82-4D80-A122-B86633809A96}">
      <dsp:nvSpPr>
        <dsp:cNvPr id="0" name=""/>
        <dsp:cNvSpPr/>
      </dsp:nvSpPr>
      <dsp:spPr>
        <a:xfrm>
          <a:off x="3968" y="1625600"/>
          <a:ext cx="2706687" cy="3413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HK" sz="3300" kern="1200" dirty="0"/>
            <a:t>Defined on an interval, with limited or unlimited value</a:t>
          </a:r>
        </a:p>
      </dsp:txBody>
      <dsp:txXfrm>
        <a:off x="3968" y="1625600"/>
        <a:ext cx="2706687" cy="3413760"/>
      </dsp:txXfrm>
    </dsp:sp>
    <dsp:sp modelId="{D705FD1C-987E-406E-BC45-ED0955FCDB95}">
      <dsp:nvSpPr>
        <dsp:cNvPr id="0" name=""/>
        <dsp:cNvSpPr/>
      </dsp:nvSpPr>
      <dsp:spPr>
        <a:xfrm>
          <a:off x="2710656" y="1625600"/>
          <a:ext cx="2706687" cy="3413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HK" sz="3300" kern="1200" dirty="0"/>
            <a:t>With or without a natural zero value</a:t>
          </a:r>
        </a:p>
      </dsp:txBody>
      <dsp:txXfrm>
        <a:off x="2710656" y="1625600"/>
        <a:ext cx="2706687" cy="3413760"/>
      </dsp:txXfrm>
    </dsp:sp>
    <dsp:sp modelId="{D99AB832-DF7C-461A-8024-C658530DA6A9}">
      <dsp:nvSpPr>
        <dsp:cNvPr id="0" name=""/>
        <dsp:cNvSpPr/>
      </dsp:nvSpPr>
      <dsp:spPr>
        <a:xfrm>
          <a:off x="5417343" y="1625600"/>
          <a:ext cx="2706687" cy="341376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HK" sz="3300" kern="1200" dirty="0">
              <a:solidFill>
                <a:srgbClr val="0070C0"/>
              </a:solidFill>
            </a:rPr>
            <a:t>Example:</a:t>
          </a:r>
        </a:p>
        <a:p>
          <a:pPr marL="228600" lvl="1" indent="-228600" algn="l" defTabSz="1155700">
            <a:lnSpc>
              <a:spcPct val="90000"/>
            </a:lnSpc>
            <a:spcBef>
              <a:spcPct val="0"/>
            </a:spcBef>
            <a:spcAft>
              <a:spcPct val="15000"/>
            </a:spcAft>
            <a:buChar char="•"/>
          </a:pPr>
          <a:r>
            <a:rPr lang="en-HK" sz="2600" kern="1200" dirty="0">
              <a:solidFill>
                <a:srgbClr val="0070C0"/>
              </a:solidFill>
            </a:rPr>
            <a:t>amount of transactions</a:t>
          </a:r>
        </a:p>
        <a:p>
          <a:pPr marL="228600" lvl="1" indent="-228600" algn="l" defTabSz="1155700">
            <a:lnSpc>
              <a:spcPct val="90000"/>
            </a:lnSpc>
            <a:spcBef>
              <a:spcPct val="0"/>
            </a:spcBef>
            <a:spcAft>
              <a:spcPct val="15000"/>
            </a:spcAft>
            <a:buChar char="•"/>
          </a:pPr>
          <a:r>
            <a:rPr lang="en-HK" sz="2600" kern="1200" dirty="0">
              <a:solidFill>
                <a:srgbClr val="0070C0"/>
              </a:solidFill>
            </a:rPr>
            <a:t>balance on savings account</a:t>
          </a:r>
        </a:p>
        <a:p>
          <a:pPr marL="228600" lvl="1" indent="-228600" algn="l" defTabSz="1155700">
            <a:lnSpc>
              <a:spcPct val="90000"/>
            </a:lnSpc>
            <a:spcBef>
              <a:spcPct val="0"/>
            </a:spcBef>
            <a:spcAft>
              <a:spcPct val="15000"/>
            </a:spcAft>
            <a:buChar char="•"/>
          </a:pPr>
          <a:r>
            <a:rPr lang="en-HK" sz="2600" kern="1200" dirty="0">
              <a:solidFill>
                <a:srgbClr val="0070C0"/>
              </a:solidFill>
            </a:rPr>
            <a:t>similarity index</a:t>
          </a:r>
        </a:p>
      </dsp:txBody>
      <dsp:txXfrm>
        <a:off x="5417343" y="1625600"/>
        <a:ext cx="2706687" cy="3413760"/>
      </dsp:txXfrm>
    </dsp:sp>
    <dsp:sp modelId="{07634CF4-9443-4C44-A6B3-19BDA18B6E8C}">
      <dsp:nvSpPr>
        <dsp:cNvPr id="0" name=""/>
        <dsp:cNvSpPr/>
      </dsp:nvSpPr>
      <dsp:spPr>
        <a:xfrm>
          <a:off x="0" y="5039360"/>
          <a:ext cx="8128000" cy="379306"/>
        </a:xfrm>
        <a:prstGeom prst="rect">
          <a:avLst/>
        </a:prstGeom>
        <a:solidFill>
          <a:schemeClr val="dk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5780E-C413-4096-B73E-6FF0308358FA}">
      <dsp:nvSpPr>
        <dsp:cNvPr id="0" name=""/>
        <dsp:cNvSpPr/>
      </dsp:nvSpPr>
      <dsp:spPr>
        <a:xfrm>
          <a:off x="0" y="0"/>
          <a:ext cx="9032185" cy="1504897"/>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HK" sz="6500" kern="1200" dirty="0"/>
            <a:t>Categorical data</a:t>
          </a:r>
          <a:endParaRPr lang="en-GB" sz="6500" kern="1200" dirty="0"/>
        </a:p>
      </dsp:txBody>
      <dsp:txXfrm>
        <a:off x="0" y="0"/>
        <a:ext cx="9032185" cy="1504897"/>
      </dsp:txXfrm>
    </dsp:sp>
    <dsp:sp modelId="{E8310453-84D0-4FC7-816F-BA4C473396B5}">
      <dsp:nvSpPr>
        <dsp:cNvPr id="0" name=""/>
        <dsp:cNvSpPr/>
      </dsp:nvSpPr>
      <dsp:spPr>
        <a:xfrm>
          <a:off x="4410" y="1504897"/>
          <a:ext cx="3007788" cy="31602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HK" sz="2800" kern="1200" dirty="0"/>
            <a:t>Nominal</a:t>
          </a:r>
          <a:endParaRPr lang="en-GB" sz="2800" kern="1200" dirty="0"/>
        </a:p>
        <a:p>
          <a:pPr marL="228600" lvl="1" indent="-228600" algn="l" defTabSz="977900">
            <a:lnSpc>
              <a:spcPct val="90000"/>
            </a:lnSpc>
            <a:spcBef>
              <a:spcPct val="0"/>
            </a:spcBef>
            <a:spcAft>
              <a:spcPct val="15000"/>
            </a:spcAft>
            <a:buChar char="•"/>
          </a:pPr>
          <a:r>
            <a:rPr lang="en-HK" sz="2200" kern="1200" dirty="0"/>
            <a:t>limited set of values with no meaningful ordering in between</a:t>
          </a:r>
          <a:endParaRPr lang="en-GB" sz="2200" kern="1200" dirty="0"/>
        </a:p>
        <a:p>
          <a:pPr marL="228600" lvl="1" indent="-228600" algn="l" defTabSz="977900">
            <a:lnSpc>
              <a:spcPct val="90000"/>
            </a:lnSpc>
            <a:spcBef>
              <a:spcPct val="0"/>
            </a:spcBef>
            <a:spcAft>
              <a:spcPct val="15000"/>
            </a:spcAft>
            <a:buChar char="•"/>
          </a:pPr>
          <a:r>
            <a:rPr lang="en-HK" sz="2200" kern="1200" dirty="0">
              <a:solidFill>
                <a:srgbClr val="0070C0"/>
              </a:solidFill>
            </a:rPr>
            <a:t>e.g. marital status; payment type; country of origin</a:t>
          </a:r>
          <a:endParaRPr lang="en-GB" sz="2200" kern="1200" dirty="0">
            <a:solidFill>
              <a:srgbClr val="0070C0"/>
            </a:solidFill>
          </a:endParaRPr>
        </a:p>
      </dsp:txBody>
      <dsp:txXfrm>
        <a:off x="4410" y="1504897"/>
        <a:ext cx="3007788" cy="3160284"/>
      </dsp:txXfrm>
    </dsp:sp>
    <dsp:sp modelId="{84D72E6A-D3D4-44F4-9CE1-1D93F8693DB3}">
      <dsp:nvSpPr>
        <dsp:cNvPr id="0" name=""/>
        <dsp:cNvSpPr/>
      </dsp:nvSpPr>
      <dsp:spPr>
        <a:xfrm>
          <a:off x="3012198" y="1504897"/>
          <a:ext cx="3007788" cy="31602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HK" sz="2800" kern="1200" dirty="0"/>
            <a:t>Ordinal </a:t>
          </a:r>
          <a:endParaRPr lang="en-GB" sz="2800" kern="1200" dirty="0"/>
        </a:p>
        <a:p>
          <a:pPr marL="228600" lvl="1" indent="-228600" algn="l" defTabSz="977900">
            <a:lnSpc>
              <a:spcPct val="90000"/>
            </a:lnSpc>
            <a:spcBef>
              <a:spcPct val="0"/>
            </a:spcBef>
            <a:spcAft>
              <a:spcPct val="15000"/>
            </a:spcAft>
            <a:buChar char="•"/>
          </a:pPr>
          <a:r>
            <a:rPr lang="en-HK" sz="2200" kern="1200" dirty="0"/>
            <a:t>take on a limited set of values with a meaningful ordering in between</a:t>
          </a:r>
        </a:p>
        <a:p>
          <a:pPr marL="228600" lvl="1" indent="-228600" algn="l" defTabSz="977900">
            <a:lnSpc>
              <a:spcPct val="90000"/>
            </a:lnSpc>
            <a:spcBef>
              <a:spcPct val="0"/>
            </a:spcBef>
            <a:spcAft>
              <a:spcPct val="15000"/>
            </a:spcAft>
            <a:buChar char="•"/>
          </a:pPr>
          <a:r>
            <a:rPr lang="en-HK" sz="2200" kern="1200" dirty="0">
              <a:solidFill>
                <a:srgbClr val="0070C0"/>
              </a:solidFill>
            </a:rPr>
            <a:t>e.g. age coded as young, middle-age, and old</a:t>
          </a:r>
        </a:p>
      </dsp:txBody>
      <dsp:txXfrm>
        <a:off x="3012198" y="1504897"/>
        <a:ext cx="3007788" cy="3160284"/>
      </dsp:txXfrm>
    </dsp:sp>
    <dsp:sp modelId="{9B850186-443C-4547-A6A9-E0EC6A33061E}">
      <dsp:nvSpPr>
        <dsp:cNvPr id="0" name=""/>
        <dsp:cNvSpPr/>
      </dsp:nvSpPr>
      <dsp:spPr>
        <a:xfrm>
          <a:off x="6019986" y="1504897"/>
          <a:ext cx="3007788" cy="31602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HK" sz="2800" kern="1200" dirty="0"/>
            <a:t>Binary </a:t>
          </a:r>
        </a:p>
        <a:p>
          <a:pPr marL="228600" lvl="1" indent="-228600" algn="l" defTabSz="977900">
            <a:lnSpc>
              <a:spcPct val="90000"/>
            </a:lnSpc>
            <a:spcBef>
              <a:spcPct val="0"/>
            </a:spcBef>
            <a:spcAft>
              <a:spcPct val="15000"/>
            </a:spcAft>
            <a:buChar char="•"/>
          </a:pPr>
          <a:r>
            <a:rPr lang="en-HK" sz="2200" kern="1200" dirty="0"/>
            <a:t>can only take on two values</a:t>
          </a:r>
          <a:endParaRPr lang="en-GB" sz="2200" kern="1200" dirty="0"/>
        </a:p>
        <a:p>
          <a:pPr marL="228600" lvl="1" indent="-228600" algn="l" defTabSz="977900">
            <a:lnSpc>
              <a:spcPct val="90000"/>
            </a:lnSpc>
            <a:spcBef>
              <a:spcPct val="0"/>
            </a:spcBef>
            <a:spcAft>
              <a:spcPct val="15000"/>
            </a:spcAft>
            <a:buChar char="•"/>
          </a:pPr>
          <a:r>
            <a:rPr lang="en-HK" sz="2200" kern="1200" dirty="0">
              <a:solidFill>
                <a:srgbClr val="0070C0"/>
              </a:solidFill>
            </a:rPr>
            <a:t>e.g. yes/no</a:t>
          </a:r>
          <a:endParaRPr lang="en-GB" sz="2200" kern="1200" dirty="0">
            <a:solidFill>
              <a:srgbClr val="0070C0"/>
            </a:solidFill>
          </a:endParaRPr>
        </a:p>
      </dsp:txBody>
      <dsp:txXfrm>
        <a:off x="6019986" y="1504897"/>
        <a:ext cx="3007788" cy="3160284"/>
      </dsp:txXfrm>
    </dsp:sp>
    <dsp:sp modelId="{D45A1565-9853-4F2C-86A5-7ABAF5A84B33}">
      <dsp:nvSpPr>
        <dsp:cNvPr id="0" name=""/>
        <dsp:cNvSpPr/>
      </dsp:nvSpPr>
      <dsp:spPr>
        <a:xfrm>
          <a:off x="0" y="4665181"/>
          <a:ext cx="9032185" cy="351142"/>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1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E7B91-F5CA-448E-A8CA-C3C8AB284D8D}" type="datetimeFigureOut">
              <a:rPr lang="en-GB" smtClean="0"/>
              <a:t>15/09/2023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33C1C2-FE1D-4413-A460-D48AF9ED5C5E}" type="slidenum">
              <a:rPr lang="en-GB" smtClean="0"/>
              <a:t>‹#›</a:t>
            </a:fld>
            <a:endParaRPr lang="en-GB"/>
          </a:p>
        </p:txBody>
      </p:sp>
    </p:spTree>
    <p:extLst>
      <p:ext uri="{BB962C8B-B14F-4D97-AF65-F5344CB8AC3E}">
        <p14:creationId xmlns:p14="http://schemas.microsoft.com/office/powerpoint/2010/main" val="557422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33C1C2-FE1D-4413-A460-D48AF9ED5C5E}" type="slidenum">
              <a:rPr lang="en-GB" smtClean="0"/>
              <a:t>6</a:t>
            </a:fld>
            <a:endParaRPr lang="en-GB"/>
          </a:p>
        </p:txBody>
      </p:sp>
    </p:spTree>
    <p:extLst>
      <p:ext uri="{BB962C8B-B14F-4D97-AF65-F5344CB8AC3E}">
        <p14:creationId xmlns:p14="http://schemas.microsoft.com/office/powerpoint/2010/main" val="343339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67</a:t>
            </a:fld>
            <a:endParaRPr lang="en-GB" dirty="0"/>
          </a:p>
        </p:txBody>
      </p:sp>
    </p:spTree>
    <p:extLst>
      <p:ext uri="{BB962C8B-B14F-4D97-AF65-F5344CB8AC3E}">
        <p14:creationId xmlns:p14="http://schemas.microsoft.com/office/powerpoint/2010/main" val="33857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69</a:t>
            </a:fld>
            <a:endParaRPr lang="en-GB"/>
          </a:p>
        </p:txBody>
      </p:sp>
    </p:spTree>
    <p:extLst>
      <p:ext uri="{BB962C8B-B14F-4D97-AF65-F5344CB8AC3E}">
        <p14:creationId xmlns:p14="http://schemas.microsoft.com/office/powerpoint/2010/main" val="5004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70</a:t>
            </a:fld>
            <a:endParaRPr lang="en-GB" dirty="0"/>
          </a:p>
        </p:txBody>
      </p:sp>
    </p:spTree>
    <p:extLst>
      <p:ext uri="{BB962C8B-B14F-4D97-AF65-F5344CB8AC3E}">
        <p14:creationId xmlns:p14="http://schemas.microsoft.com/office/powerpoint/2010/main" val="3257281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71</a:t>
            </a:fld>
            <a:endParaRPr lang="en-GB" dirty="0"/>
          </a:p>
        </p:txBody>
      </p:sp>
    </p:spTree>
    <p:extLst>
      <p:ext uri="{BB962C8B-B14F-4D97-AF65-F5344CB8AC3E}">
        <p14:creationId xmlns:p14="http://schemas.microsoft.com/office/powerpoint/2010/main" val="1953846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72</a:t>
            </a:fld>
            <a:endParaRPr lang="en-GB"/>
          </a:p>
        </p:txBody>
      </p:sp>
    </p:spTree>
    <p:extLst>
      <p:ext uri="{BB962C8B-B14F-4D97-AF65-F5344CB8AC3E}">
        <p14:creationId xmlns:p14="http://schemas.microsoft.com/office/powerpoint/2010/main" val="254532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76</a:t>
            </a:fld>
            <a:endParaRPr lang="en-GB" dirty="0"/>
          </a:p>
        </p:txBody>
      </p:sp>
    </p:spTree>
    <p:extLst>
      <p:ext uri="{BB962C8B-B14F-4D97-AF65-F5344CB8AC3E}">
        <p14:creationId xmlns:p14="http://schemas.microsoft.com/office/powerpoint/2010/main" val="1498386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77</a:t>
            </a:fld>
            <a:endParaRPr lang="en-GB" dirty="0"/>
          </a:p>
        </p:txBody>
      </p:sp>
    </p:spTree>
    <p:extLst>
      <p:ext uri="{BB962C8B-B14F-4D97-AF65-F5344CB8AC3E}">
        <p14:creationId xmlns:p14="http://schemas.microsoft.com/office/powerpoint/2010/main" val="355030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79</a:t>
            </a:fld>
            <a:endParaRPr lang="en-GB"/>
          </a:p>
        </p:txBody>
      </p:sp>
    </p:spTree>
    <p:extLst>
      <p:ext uri="{BB962C8B-B14F-4D97-AF65-F5344CB8AC3E}">
        <p14:creationId xmlns:p14="http://schemas.microsoft.com/office/powerpoint/2010/main" val="4256110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85</a:t>
            </a:fld>
            <a:endParaRPr lang="en-GB"/>
          </a:p>
        </p:txBody>
      </p:sp>
    </p:spTree>
    <p:extLst>
      <p:ext uri="{BB962C8B-B14F-4D97-AF65-F5344CB8AC3E}">
        <p14:creationId xmlns:p14="http://schemas.microsoft.com/office/powerpoint/2010/main" val="2441087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87</a:t>
            </a:fld>
            <a:endParaRPr lang="en-GB"/>
          </a:p>
        </p:txBody>
      </p:sp>
    </p:spTree>
    <p:extLst>
      <p:ext uri="{BB962C8B-B14F-4D97-AF65-F5344CB8AC3E}">
        <p14:creationId xmlns:p14="http://schemas.microsoft.com/office/powerpoint/2010/main" val="43528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19</a:t>
            </a:fld>
            <a:endParaRPr lang="en-GB"/>
          </a:p>
        </p:txBody>
      </p:sp>
    </p:spTree>
    <p:extLst>
      <p:ext uri="{BB962C8B-B14F-4D97-AF65-F5344CB8AC3E}">
        <p14:creationId xmlns:p14="http://schemas.microsoft.com/office/powerpoint/2010/main" val="348749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88</a:t>
            </a:fld>
            <a:endParaRPr lang="en-GB"/>
          </a:p>
        </p:txBody>
      </p:sp>
    </p:spTree>
    <p:extLst>
      <p:ext uri="{BB962C8B-B14F-4D97-AF65-F5344CB8AC3E}">
        <p14:creationId xmlns:p14="http://schemas.microsoft.com/office/powerpoint/2010/main" val="4165448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89</a:t>
            </a:fld>
            <a:endParaRPr lang="en-GB"/>
          </a:p>
        </p:txBody>
      </p:sp>
    </p:spTree>
    <p:extLst>
      <p:ext uri="{BB962C8B-B14F-4D97-AF65-F5344CB8AC3E}">
        <p14:creationId xmlns:p14="http://schemas.microsoft.com/office/powerpoint/2010/main" val="263624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90</a:t>
            </a:fld>
            <a:endParaRPr lang="en-GB"/>
          </a:p>
        </p:txBody>
      </p:sp>
    </p:spTree>
    <p:extLst>
      <p:ext uri="{BB962C8B-B14F-4D97-AF65-F5344CB8AC3E}">
        <p14:creationId xmlns:p14="http://schemas.microsoft.com/office/powerpoint/2010/main" val="3764208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91</a:t>
            </a:fld>
            <a:endParaRPr lang="en-GB"/>
          </a:p>
        </p:txBody>
      </p:sp>
    </p:spTree>
    <p:extLst>
      <p:ext uri="{BB962C8B-B14F-4D97-AF65-F5344CB8AC3E}">
        <p14:creationId xmlns:p14="http://schemas.microsoft.com/office/powerpoint/2010/main" val="426815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43</a:t>
            </a:fld>
            <a:endParaRPr lang="en-GB"/>
          </a:p>
        </p:txBody>
      </p:sp>
    </p:spTree>
    <p:extLst>
      <p:ext uri="{BB962C8B-B14F-4D97-AF65-F5344CB8AC3E}">
        <p14:creationId xmlns:p14="http://schemas.microsoft.com/office/powerpoint/2010/main" val="287704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48</a:t>
            </a:fld>
            <a:endParaRPr lang="en-GB"/>
          </a:p>
        </p:txBody>
      </p:sp>
    </p:spTree>
    <p:extLst>
      <p:ext uri="{BB962C8B-B14F-4D97-AF65-F5344CB8AC3E}">
        <p14:creationId xmlns:p14="http://schemas.microsoft.com/office/powerpoint/2010/main" val="3093513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51</a:t>
            </a:fld>
            <a:endParaRPr lang="en-GB"/>
          </a:p>
        </p:txBody>
      </p:sp>
    </p:spTree>
    <p:extLst>
      <p:ext uri="{BB962C8B-B14F-4D97-AF65-F5344CB8AC3E}">
        <p14:creationId xmlns:p14="http://schemas.microsoft.com/office/powerpoint/2010/main" val="947884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FF33C1C2-FE1D-4413-A460-D48AF9ED5C5E}" type="slidenum">
              <a:rPr lang="en-GB" smtClean="0"/>
              <a:t>52</a:t>
            </a:fld>
            <a:endParaRPr lang="en-GB"/>
          </a:p>
        </p:txBody>
      </p:sp>
    </p:spTree>
    <p:extLst>
      <p:ext uri="{BB962C8B-B14F-4D97-AF65-F5344CB8AC3E}">
        <p14:creationId xmlns:p14="http://schemas.microsoft.com/office/powerpoint/2010/main" val="2755162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61</a:t>
            </a:fld>
            <a:endParaRPr lang="en-GB"/>
          </a:p>
        </p:txBody>
      </p:sp>
    </p:spTree>
    <p:extLst>
      <p:ext uri="{BB962C8B-B14F-4D97-AF65-F5344CB8AC3E}">
        <p14:creationId xmlns:p14="http://schemas.microsoft.com/office/powerpoint/2010/main" val="2801303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1E5636CF-8A00-4E67-84CF-D47AB1B31E24}" type="slidenum">
              <a:rPr lang="en-GB" smtClean="0"/>
              <a:t>65</a:t>
            </a:fld>
            <a:endParaRPr lang="en-GB"/>
          </a:p>
        </p:txBody>
      </p:sp>
    </p:spTree>
    <p:extLst>
      <p:ext uri="{BB962C8B-B14F-4D97-AF65-F5344CB8AC3E}">
        <p14:creationId xmlns:p14="http://schemas.microsoft.com/office/powerpoint/2010/main" val="29051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5636CF-8A00-4E67-84CF-D47AB1B31E24}" type="slidenum">
              <a:rPr lang="en-GB" smtClean="0"/>
              <a:t>66</a:t>
            </a:fld>
            <a:endParaRPr lang="en-GB" dirty="0"/>
          </a:p>
        </p:txBody>
      </p:sp>
    </p:spTree>
    <p:extLst>
      <p:ext uri="{BB962C8B-B14F-4D97-AF65-F5344CB8AC3E}">
        <p14:creationId xmlns:p14="http://schemas.microsoft.com/office/powerpoint/2010/main" val="4191356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851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554FB4E-E79F-4FCD-B373-1990A7E51642}"/>
              </a:ext>
            </a:extLst>
          </p:cNvPr>
          <p:cNvSpPr>
            <a:spLocks noGrp="1"/>
          </p:cNvSpPr>
          <p:nvPr>
            <p:ph type="pic" sz="quarter" idx="65" hasCustomPrompt="1"/>
          </p:nvPr>
        </p:nvSpPr>
        <p:spPr>
          <a:xfrm>
            <a:off x="-1" y="0"/>
            <a:ext cx="10203255" cy="6858000"/>
          </a:xfrm>
          <a:custGeom>
            <a:avLst/>
            <a:gdLst>
              <a:gd name="connsiteX0" fmla="*/ 0 w 8908610"/>
              <a:gd name="connsiteY0" fmla="*/ 0 h 6858000"/>
              <a:gd name="connsiteX1" fmla="*/ 8908610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725909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 name="connsiteX0" fmla="*/ 0 w 8908610"/>
              <a:gd name="connsiteY0" fmla="*/ 0 h 6858000"/>
              <a:gd name="connsiteX1" fmla="*/ 4330673 w 8908610"/>
              <a:gd name="connsiteY1" fmla="*/ 0 h 6858000"/>
              <a:gd name="connsiteX2" fmla="*/ 8908610 w 8908610"/>
              <a:gd name="connsiteY2" fmla="*/ 6858000 h 6858000"/>
              <a:gd name="connsiteX3" fmla="*/ 0 w 8908610"/>
              <a:gd name="connsiteY3" fmla="*/ 6858000 h 6858000"/>
              <a:gd name="connsiteX4" fmla="*/ 0 w 890861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8610" h="6858000">
                <a:moveTo>
                  <a:pt x="0" y="0"/>
                </a:moveTo>
                <a:lnTo>
                  <a:pt x="4330673" y="0"/>
                </a:lnTo>
                <a:lnTo>
                  <a:pt x="8908610" y="6858000"/>
                </a:ln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64557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2958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6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36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Content Placeholder 2">
            <a:extLst>
              <a:ext uri="{FF2B5EF4-FFF2-40B4-BE49-F238E27FC236}">
                <a16:creationId xmlns:a16="http://schemas.microsoft.com/office/drawing/2014/main" id="{A7C50670-3639-4169-BCD3-D57F21837EED}"/>
              </a:ext>
            </a:extLst>
          </p:cNvPr>
          <p:cNvSpPr>
            <a:spLocks noGrp="1"/>
          </p:cNvSpPr>
          <p:nvPr>
            <p:ph idx="1"/>
          </p:nvPr>
        </p:nvSpPr>
        <p:spPr>
          <a:xfrm>
            <a:off x="1129862" y="1203434"/>
            <a:ext cx="9890235" cy="4973529"/>
          </a:xfrm>
          <a:prstGeom prst="rect">
            <a:avLst/>
          </a:prstGeom>
        </p:spPr>
        <p:txBody>
          <a:bodyPr/>
          <a:lstStyle/>
          <a:p>
            <a:endParaRPr lang="en-GB" dirty="0"/>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5122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1DB724-9006-424E-A191-C08CB17EE2CA}"/>
              </a:ext>
            </a:extLst>
          </p:cNvPr>
          <p:cNvSpPr/>
          <p:nvPr userDrawn="1"/>
        </p:nvSpPr>
        <p:spPr>
          <a:xfrm>
            <a:off x="462336" y="315931"/>
            <a:ext cx="3113070" cy="6226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그림 개체 틀 2">
            <a:extLst>
              <a:ext uri="{FF2B5EF4-FFF2-40B4-BE49-F238E27FC236}">
                <a16:creationId xmlns:a16="http://schemas.microsoft.com/office/drawing/2014/main" id="{13FB2FD4-D355-49C8-B7E0-BC49131F2FEA}"/>
              </a:ext>
            </a:extLst>
          </p:cNvPr>
          <p:cNvSpPr>
            <a:spLocks noGrp="1"/>
          </p:cNvSpPr>
          <p:nvPr>
            <p:ph type="pic" sz="quarter" idx="41" hasCustomPrompt="1"/>
          </p:nvPr>
        </p:nvSpPr>
        <p:spPr>
          <a:xfrm>
            <a:off x="682645" y="553565"/>
            <a:ext cx="2672453" cy="2405392"/>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54BAF68A-9D51-4222-8013-E9B5F820985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000903"/>
            <a:ext cx="11600704" cy="1140891"/>
          </a:xfrm>
          <a:prstGeom prst="rect">
            <a:avLst/>
          </a:prstGeom>
        </p:spPr>
      </p:pic>
      <p:pic>
        <p:nvPicPr>
          <p:cNvPr id="3" name="Picture 3" descr="E:\002-KIMS BUSINESS\007-02-MaxPPT-Contents\150902-com-Global-Laptop\mo900.png">
            <a:extLst>
              <a:ext uri="{FF2B5EF4-FFF2-40B4-BE49-F238E27FC236}">
                <a16:creationId xmlns:a16="http://schemas.microsoft.com/office/drawing/2014/main" id="{1C4F8B41-3F98-4240-8891-4ADABC669A41}"/>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509450" y="2348880"/>
            <a:ext cx="3683812" cy="4509120"/>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a:extLst>
              <a:ext uri="{FF2B5EF4-FFF2-40B4-BE49-F238E27FC236}">
                <a16:creationId xmlns:a16="http://schemas.microsoft.com/office/drawing/2014/main" id="{88CB46E1-8EB0-4782-9CDE-623B6BC6877B}"/>
              </a:ext>
            </a:extLst>
          </p:cNvPr>
          <p:cNvSpPr>
            <a:spLocks noGrp="1"/>
          </p:cNvSpPr>
          <p:nvPr>
            <p:ph type="pic" idx="14" hasCustomPrompt="1"/>
          </p:nvPr>
        </p:nvSpPr>
        <p:spPr>
          <a:xfrm>
            <a:off x="8898129" y="2735416"/>
            <a:ext cx="1672517" cy="26131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388CF590-A7AC-47AA-9D77-5FF843A9CEE8}"/>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96" r:id="rId1"/>
    <p:sldLayoutId id="2147483697"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98" r:id="rId4"/>
    <p:sldLayoutId id="2147483676" r:id="rId5"/>
    <p:sldLayoutId id="2147483677" r:id="rId6"/>
    <p:sldLayoutId id="2147483678" r:id="rId7"/>
    <p:sldLayoutId id="2147483680" r:id="rId8"/>
    <p:sldLayoutId id="2147483682" r:id="rId9"/>
    <p:sldLayoutId id="2147483684" r:id="rId10"/>
    <p:sldLayoutId id="2147483687" r:id="rId11"/>
    <p:sldLayoutId id="2147483688" r:id="rId12"/>
    <p:sldLayoutId id="2147483671" r:id="rId13"/>
    <p:sldLayoutId id="2147483672" r:id="rId14"/>
    <p:sldLayoutId id="214748370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9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sv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xml.rels><?xml version="1.0" encoding="UTF-8" standalone="yes"?>
<Relationships xmlns="http://schemas.openxmlformats.org/package/2006/relationships"><Relationship Id="rId2" Type="http://schemas.openxmlformats.org/officeDocument/2006/relationships/hyperlink" Target="https://www.hklii.hk/cgi-bin/sinodisp/eng/hk/legis/ord/210/s16A.html"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app=desktop&amp;v=FgakZw6K1QQ"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F82C53E-6891-4695-A1B4-3BB471D7FA35}"/>
              </a:ext>
            </a:extLst>
          </p:cNvPr>
          <p:cNvSpPr txBox="1"/>
          <p:nvPr/>
        </p:nvSpPr>
        <p:spPr>
          <a:xfrm>
            <a:off x="6666696" y="928551"/>
            <a:ext cx="5096276" cy="3416320"/>
          </a:xfrm>
          <a:prstGeom prst="rect">
            <a:avLst/>
          </a:prstGeom>
          <a:noFill/>
        </p:spPr>
        <p:txBody>
          <a:bodyPr wrap="square" rtlCol="0" anchor="ctr">
            <a:spAutoFit/>
          </a:bodyPr>
          <a:lstStyle/>
          <a:p>
            <a:pPr algn="r"/>
            <a:r>
              <a:rPr lang="en-US" sz="5400" dirty="0">
                <a:solidFill>
                  <a:schemeClr val="bg1"/>
                </a:solidFill>
                <a:latin typeface="+mj-lt"/>
              </a:rPr>
              <a:t>FITE7410</a:t>
            </a:r>
            <a:endParaRPr lang="en-US" sz="5400" dirty="0">
              <a:solidFill>
                <a:schemeClr val="accent1"/>
              </a:solidFill>
              <a:latin typeface="+mj-lt"/>
            </a:endParaRPr>
          </a:p>
          <a:p>
            <a:pPr algn="r"/>
            <a:r>
              <a:rPr lang="en-US" sz="5400" dirty="0">
                <a:solidFill>
                  <a:schemeClr val="accent1"/>
                </a:solidFill>
                <a:latin typeface="+mj-lt"/>
              </a:rPr>
              <a:t>Introduction to Financial Fraud Analytics</a:t>
            </a:r>
          </a:p>
        </p:txBody>
      </p:sp>
      <p:sp>
        <p:nvSpPr>
          <p:cNvPr id="15" name="TextBox 14">
            <a:extLst>
              <a:ext uri="{FF2B5EF4-FFF2-40B4-BE49-F238E27FC236}">
                <a16:creationId xmlns:a16="http://schemas.microsoft.com/office/drawing/2014/main" id="{E1D76FB9-48AC-45CA-8F0D-FD198B4F22AE}"/>
              </a:ext>
            </a:extLst>
          </p:cNvPr>
          <p:cNvSpPr txBox="1"/>
          <p:nvPr/>
        </p:nvSpPr>
        <p:spPr>
          <a:xfrm>
            <a:off x="6666758" y="5604382"/>
            <a:ext cx="5096214" cy="666977"/>
          </a:xfrm>
          <a:prstGeom prst="rect">
            <a:avLst/>
          </a:prstGeom>
          <a:noFill/>
        </p:spPr>
        <p:txBody>
          <a:bodyPr wrap="square" rtlCol="0" anchor="ctr">
            <a:spAutoFit/>
          </a:bodyPr>
          <a:lstStyle/>
          <a:p>
            <a:pPr algn="r"/>
            <a:r>
              <a:rPr lang="en-US" altLang="ko-KR" sz="1867" dirty="0">
                <a:solidFill>
                  <a:schemeClr val="bg1"/>
                </a:solidFill>
                <a:cs typeface="Arial" pitchFamily="34" charset="0"/>
              </a:rPr>
              <a:t>Department of Computer Science</a:t>
            </a:r>
          </a:p>
          <a:p>
            <a:pPr algn="r"/>
            <a:r>
              <a:rPr lang="en-US" altLang="ko-KR" sz="1867" dirty="0">
                <a:solidFill>
                  <a:schemeClr val="bg1"/>
                </a:solidFill>
                <a:cs typeface="Arial" pitchFamily="34" charset="0"/>
              </a:rPr>
              <a:t>The University of Hong Kong</a:t>
            </a:r>
            <a:endParaRPr lang="ko-KR" altLang="en-US" sz="1867" dirty="0">
              <a:solidFill>
                <a:schemeClr val="bg1"/>
              </a:solidFill>
              <a:cs typeface="Arial" pitchFamily="34" charset="0"/>
            </a:endParaRPr>
          </a:p>
        </p:txBody>
      </p:sp>
      <p:sp>
        <p:nvSpPr>
          <p:cNvPr id="16" name="TextBox 15">
            <a:hlinkClick r:id="rId2"/>
            <a:extLst>
              <a:ext uri="{FF2B5EF4-FFF2-40B4-BE49-F238E27FC236}">
                <a16:creationId xmlns:a16="http://schemas.microsoft.com/office/drawing/2014/main" id="{CF639353-2FBF-45AF-BF9B-02441FCB654D}"/>
              </a:ext>
            </a:extLst>
          </p:cNvPr>
          <p:cNvSpPr txBox="1"/>
          <p:nvPr/>
        </p:nvSpPr>
        <p:spPr>
          <a:xfrm>
            <a:off x="6761286" y="6521617"/>
            <a:ext cx="5096276" cy="246221"/>
          </a:xfrm>
          <a:prstGeom prst="rect">
            <a:avLst/>
          </a:prstGeom>
          <a:noFill/>
        </p:spPr>
        <p:txBody>
          <a:bodyPr wrap="square" rtlCol="0">
            <a:spAutoFit/>
          </a:bodyPr>
          <a:lstStyle/>
          <a:p>
            <a:pPr algn="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6" name="TextBox 5">
            <a:extLst>
              <a:ext uri="{FF2B5EF4-FFF2-40B4-BE49-F238E27FC236}">
                <a16:creationId xmlns:a16="http://schemas.microsoft.com/office/drawing/2014/main" id="{09D46F5F-707C-4683-8701-E8A5F60D8B32}"/>
              </a:ext>
            </a:extLst>
          </p:cNvPr>
          <p:cNvSpPr txBox="1"/>
          <p:nvPr/>
        </p:nvSpPr>
        <p:spPr>
          <a:xfrm>
            <a:off x="5593400" y="4288090"/>
            <a:ext cx="6169572" cy="923330"/>
          </a:xfrm>
          <a:prstGeom prst="rect">
            <a:avLst/>
          </a:prstGeom>
          <a:noFill/>
        </p:spPr>
        <p:txBody>
          <a:bodyPr wrap="square">
            <a:spAutoFit/>
          </a:bodyPr>
          <a:lstStyle/>
          <a:p>
            <a:pPr algn="r"/>
            <a:r>
              <a:rPr lang="en-US" sz="1800" dirty="0">
                <a:solidFill>
                  <a:schemeClr val="bg1"/>
                </a:solidFill>
                <a:latin typeface="+mj-lt"/>
              </a:rPr>
              <a:t>Lecturers: </a:t>
            </a:r>
            <a:r>
              <a:rPr lang="en-US" altLang="ko-KR" sz="1800" dirty="0">
                <a:solidFill>
                  <a:schemeClr val="bg1"/>
                </a:solidFill>
                <a:latin typeface="+mj-lt"/>
                <a:cs typeface="Arial" pitchFamily="34" charset="0"/>
              </a:rPr>
              <a:t>Dr. Vivien Chan, Annie Chan</a:t>
            </a:r>
          </a:p>
          <a:p>
            <a:pPr algn="r"/>
            <a:r>
              <a:rPr lang="en-US" altLang="ko-KR" dirty="0">
                <a:solidFill>
                  <a:schemeClr val="bg1"/>
                </a:solidFill>
                <a:latin typeface="+mj-lt"/>
                <a:cs typeface="Arial" pitchFamily="34" charset="0"/>
              </a:rPr>
              <a:t>Tutor: </a:t>
            </a:r>
            <a:r>
              <a:rPr lang="en-US" altLang="ko-KR" dirty="0" err="1">
                <a:solidFill>
                  <a:schemeClr val="bg1"/>
                </a:solidFill>
                <a:latin typeface="+mj-lt"/>
                <a:cs typeface="Arial" pitchFamily="34" charset="0"/>
              </a:rPr>
              <a:t>Yanan</a:t>
            </a:r>
            <a:r>
              <a:rPr lang="en-US" altLang="ko-KR" dirty="0">
                <a:solidFill>
                  <a:schemeClr val="bg1"/>
                </a:solidFill>
                <a:latin typeface="+mj-lt"/>
                <a:cs typeface="Arial" pitchFamily="34" charset="0"/>
              </a:rPr>
              <a:t> Gong</a:t>
            </a:r>
          </a:p>
          <a:p>
            <a:pPr algn="r"/>
            <a:endParaRPr lang="en-US" altLang="ko-KR" dirty="0">
              <a:solidFill>
                <a:schemeClr val="bg1"/>
              </a:solidFill>
              <a:latin typeface="+mj-lt"/>
              <a:cs typeface="Arial" pitchFamily="34" charset="0"/>
            </a:endParaRPr>
          </a:p>
        </p:txBody>
      </p:sp>
    </p:spTree>
    <p:extLst>
      <p:ext uri="{BB962C8B-B14F-4D97-AF65-F5344CB8AC3E}">
        <p14:creationId xmlns:p14="http://schemas.microsoft.com/office/powerpoint/2010/main" val="343804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5FD48-D306-44A7-A388-B41E08829E75}"/>
              </a:ext>
            </a:extLst>
          </p:cNvPr>
          <p:cNvSpPr>
            <a:spLocks noGrp="1"/>
          </p:cNvSpPr>
          <p:nvPr>
            <p:ph type="body" sz="quarter" idx="10"/>
          </p:nvPr>
        </p:nvSpPr>
        <p:spPr/>
        <p:txBody>
          <a:bodyPr/>
          <a:lstStyle/>
          <a:p>
            <a:r>
              <a:rPr lang="en-US"/>
              <a:t>Fraud Triangle</a:t>
            </a:r>
            <a:endParaRPr lang="en-US" dirty="0"/>
          </a:p>
        </p:txBody>
      </p:sp>
      <p:graphicFrame>
        <p:nvGraphicFramePr>
          <p:cNvPr id="4" name="Diagram 3">
            <a:extLst>
              <a:ext uri="{FF2B5EF4-FFF2-40B4-BE49-F238E27FC236}">
                <a16:creationId xmlns:a16="http://schemas.microsoft.com/office/drawing/2014/main" id="{4B8F4210-F856-4626-9E3B-3CD9090D3809}"/>
              </a:ext>
            </a:extLst>
          </p:cNvPr>
          <p:cNvGraphicFramePr/>
          <p:nvPr>
            <p:extLst>
              <p:ext uri="{D42A27DB-BD31-4B8C-83A1-F6EECF244321}">
                <p14:modId xmlns:p14="http://schemas.microsoft.com/office/powerpoint/2010/main" val="1900423259"/>
              </p:ext>
            </p:extLst>
          </p:nvPr>
        </p:nvGraphicFramePr>
        <p:xfrm>
          <a:off x="3240689" y="1173496"/>
          <a:ext cx="5335752" cy="40343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8CC27EC7-0FB1-4121-B359-D84A2E5DF4E5}"/>
              </a:ext>
            </a:extLst>
          </p:cNvPr>
          <p:cNvSpPr txBox="1"/>
          <p:nvPr/>
        </p:nvSpPr>
        <p:spPr>
          <a:xfrm>
            <a:off x="6417105" y="1127725"/>
            <a:ext cx="5428054" cy="1938992"/>
          </a:xfrm>
          <a:prstGeom prst="rect">
            <a:avLst/>
          </a:prstGeom>
          <a:noFill/>
        </p:spPr>
        <p:txBody>
          <a:bodyPr wrap="square">
            <a:spAutoFit/>
          </a:bodyPr>
          <a:lstStyle/>
          <a:p>
            <a:pPr marL="742950" lvl="1" indent="-285750">
              <a:buFont typeface="Arial" panose="020B0604020202020204" pitchFamily="34" charset="0"/>
              <a:buChar char="•"/>
            </a:pPr>
            <a:r>
              <a:rPr lang="en-HK" sz="2000" dirty="0"/>
              <a:t>First leg and concerns the main motivation for committing fraud</a:t>
            </a:r>
          </a:p>
          <a:p>
            <a:pPr marL="742950" lvl="1" indent="-285750">
              <a:buFont typeface="Arial" panose="020B0604020202020204" pitchFamily="34" charset="0"/>
              <a:buChar char="•"/>
            </a:pPr>
            <a:r>
              <a:rPr lang="en-HK" sz="2000" dirty="0"/>
              <a:t>A pressure or a problem is experienced of financial, social, or any other nature</a:t>
            </a:r>
          </a:p>
          <a:p>
            <a:pPr marL="742950" lvl="1" indent="-285750">
              <a:buFont typeface="Arial" panose="020B0604020202020204" pitchFamily="34" charset="0"/>
              <a:buChar char="•"/>
            </a:pPr>
            <a:r>
              <a:rPr lang="en-HK" sz="2000" dirty="0"/>
              <a:t>It cannot be resolved or relieved in an authorized manner</a:t>
            </a:r>
            <a:endParaRPr lang="en-GB" sz="2000" dirty="0"/>
          </a:p>
        </p:txBody>
      </p:sp>
      <p:sp>
        <p:nvSpPr>
          <p:cNvPr id="8" name="TextBox 7">
            <a:extLst>
              <a:ext uri="{FF2B5EF4-FFF2-40B4-BE49-F238E27FC236}">
                <a16:creationId xmlns:a16="http://schemas.microsoft.com/office/drawing/2014/main" id="{3280C45D-1390-41D0-BA6F-68A101FC47B1}"/>
              </a:ext>
            </a:extLst>
          </p:cNvPr>
          <p:cNvSpPr txBox="1"/>
          <p:nvPr/>
        </p:nvSpPr>
        <p:spPr>
          <a:xfrm>
            <a:off x="-92841" y="3429000"/>
            <a:ext cx="3634828" cy="3477875"/>
          </a:xfrm>
          <a:prstGeom prst="rect">
            <a:avLst/>
          </a:prstGeom>
          <a:noFill/>
        </p:spPr>
        <p:txBody>
          <a:bodyPr wrap="square">
            <a:spAutoFit/>
          </a:bodyPr>
          <a:lstStyle/>
          <a:p>
            <a:pPr marL="742950" lvl="1" indent="-285750">
              <a:buFont typeface="Arial" panose="020B0604020202020204" pitchFamily="34" charset="0"/>
              <a:buChar char="•"/>
            </a:pPr>
            <a:r>
              <a:rPr lang="en-HK" sz="2000" dirty="0"/>
              <a:t>Second leg and concerns the precondition for committing fraud</a:t>
            </a:r>
          </a:p>
          <a:p>
            <a:pPr marL="742950" lvl="1" indent="-285750">
              <a:buFont typeface="Arial" panose="020B0604020202020204" pitchFamily="34" charset="0"/>
              <a:buChar char="•"/>
            </a:pPr>
            <a:endParaRPr lang="en-HK" sz="2000" dirty="0"/>
          </a:p>
          <a:p>
            <a:pPr marL="742950" lvl="1" indent="-285750">
              <a:buFont typeface="Arial" panose="020B0604020202020204" pitchFamily="34" charset="0"/>
              <a:buChar char="•"/>
            </a:pPr>
            <a:r>
              <a:rPr lang="en-HK" sz="2000" dirty="0"/>
              <a:t>Opportunity exists to resolve or relieve the experienced pressure in an unauthorized but concealed or hidden manner</a:t>
            </a:r>
            <a:endParaRPr lang="en-GB" sz="2000" dirty="0"/>
          </a:p>
        </p:txBody>
      </p:sp>
      <p:sp>
        <p:nvSpPr>
          <p:cNvPr id="10" name="TextBox 9">
            <a:extLst>
              <a:ext uri="{FF2B5EF4-FFF2-40B4-BE49-F238E27FC236}">
                <a16:creationId xmlns:a16="http://schemas.microsoft.com/office/drawing/2014/main" id="{F5BEF45A-3B1F-4C20-A6F5-7A8D0BA7A53C}"/>
              </a:ext>
            </a:extLst>
          </p:cNvPr>
          <p:cNvSpPr txBox="1"/>
          <p:nvPr/>
        </p:nvSpPr>
        <p:spPr>
          <a:xfrm>
            <a:off x="5821747" y="5253633"/>
            <a:ext cx="6096000" cy="1015663"/>
          </a:xfrm>
          <a:prstGeom prst="rect">
            <a:avLst/>
          </a:prstGeom>
          <a:noFill/>
        </p:spPr>
        <p:txBody>
          <a:bodyPr wrap="square">
            <a:spAutoFit/>
          </a:bodyPr>
          <a:lstStyle/>
          <a:p>
            <a:pPr marL="742950" lvl="1" indent="-285750">
              <a:buFont typeface="Arial" panose="020B0604020202020204" pitchFamily="34" charset="0"/>
              <a:buChar char="•"/>
            </a:pPr>
            <a:r>
              <a:rPr lang="en-HK" sz="2000" dirty="0"/>
              <a:t>Psychological mechanism that explains why fraudsters do not refrain from committing fraud and think of their conduct as acceptable</a:t>
            </a:r>
            <a:endParaRPr lang="en-GB" sz="2000" dirty="0"/>
          </a:p>
        </p:txBody>
      </p:sp>
      <p:sp>
        <p:nvSpPr>
          <p:cNvPr id="5" name="Rectangle 4">
            <a:extLst>
              <a:ext uri="{FF2B5EF4-FFF2-40B4-BE49-F238E27FC236}">
                <a16:creationId xmlns:a16="http://schemas.microsoft.com/office/drawing/2014/main" id="{7240C3EF-4D2E-4831-B51E-1328B610AEC5}"/>
              </a:ext>
            </a:extLst>
          </p:cNvPr>
          <p:cNvSpPr/>
          <p:nvPr/>
        </p:nvSpPr>
        <p:spPr>
          <a:xfrm>
            <a:off x="493987" y="1187717"/>
            <a:ext cx="3634828"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dirty="0"/>
              <a:t>The Fraud Triangle Theory is developed by criminologist, Donald Cressey</a:t>
            </a:r>
            <a:endParaRPr lang="en-US" sz="2800" dirty="0">
              <a:solidFill>
                <a:srgbClr val="616161"/>
              </a:solidFill>
              <a:latin typeface="-apple-system"/>
            </a:endParaRPr>
          </a:p>
        </p:txBody>
      </p:sp>
    </p:spTree>
    <p:extLst>
      <p:ext uri="{BB962C8B-B14F-4D97-AF65-F5344CB8AC3E}">
        <p14:creationId xmlns:p14="http://schemas.microsoft.com/office/powerpoint/2010/main" val="225429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57BA31-0FA0-4B79-BB84-7F0C27142114}"/>
              </a:ext>
            </a:extLst>
          </p:cNvPr>
          <p:cNvGrpSpPr/>
          <p:nvPr/>
        </p:nvGrpSpPr>
        <p:grpSpPr>
          <a:xfrm>
            <a:off x="3902306" y="332139"/>
            <a:ext cx="7068732" cy="6289413"/>
            <a:chOff x="6477000" y="971157"/>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71157"/>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7331040" y="2460649"/>
              <a:ext cx="4160519" cy="1640879"/>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What is </a:t>
              </a:r>
            </a:p>
            <a:p>
              <a:pPr algn="ctr"/>
              <a:r>
                <a:rPr lang="en-US" sz="4000" b="1" dirty="0">
                  <a:ln/>
                  <a:solidFill>
                    <a:schemeClr val="accent4"/>
                  </a:solidFill>
                </a:rPr>
                <a:t>“Financial Fraud Data Analytics”?</a:t>
              </a:r>
            </a:p>
          </p:txBody>
        </p:sp>
      </p:grpSp>
    </p:spTree>
    <p:extLst>
      <p:ext uri="{BB962C8B-B14F-4D97-AF65-F5344CB8AC3E}">
        <p14:creationId xmlns:p14="http://schemas.microsoft.com/office/powerpoint/2010/main" val="175023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074A9-034F-4DFC-A8D1-C4BECCCD4BA4}"/>
              </a:ext>
            </a:extLst>
          </p:cNvPr>
          <p:cNvSpPr>
            <a:spLocks noGrp="1"/>
          </p:cNvSpPr>
          <p:nvPr>
            <p:ph type="body" sz="quarter" idx="10"/>
          </p:nvPr>
        </p:nvSpPr>
        <p:spPr/>
        <p:txBody>
          <a:bodyPr/>
          <a:lstStyle/>
          <a:p>
            <a:r>
              <a:rPr lang="en-HK" sz="4800" dirty="0"/>
              <a:t>What is Financial Fraud Data Analytics?</a:t>
            </a:r>
            <a:endParaRPr lang="en-GB" sz="4800" dirty="0"/>
          </a:p>
        </p:txBody>
      </p:sp>
      <p:sp>
        <p:nvSpPr>
          <p:cNvPr id="3" name="Content Placeholder 2">
            <a:extLst>
              <a:ext uri="{FF2B5EF4-FFF2-40B4-BE49-F238E27FC236}">
                <a16:creationId xmlns:a16="http://schemas.microsoft.com/office/drawing/2014/main" id="{13577AC2-CF38-491E-8C1C-B9CBD0DE0910}"/>
              </a:ext>
            </a:extLst>
          </p:cNvPr>
          <p:cNvSpPr>
            <a:spLocks noGrp="1"/>
          </p:cNvSpPr>
          <p:nvPr>
            <p:ph idx="1"/>
          </p:nvPr>
        </p:nvSpPr>
        <p:spPr/>
        <p:txBody>
          <a:bodyPr/>
          <a:lstStyle/>
          <a:p>
            <a:r>
              <a:rPr lang="en-HK" dirty="0"/>
              <a:t>In this course, Financial Fraud Analytics is:</a:t>
            </a:r>
          </a:p>
          <a:p>
            <a:pPr lvl="1"/>
            <a:r>
              <a:rPr lang="en-GB" dirty="0"/>
              <a:t>The process of using machine learning/data mining techniques to analyse financial fraud data for </a:t>
            </a:r>
            <a:r>
              <a:rPr lang="en-GB" dirty="0">
                <a:solidFill>
                  <a:srgbClr val="FF0000"/>
                </a:solidFill>
              </a:rPr>
              <a:t>red flags </a:t>
            </a:r>
            <a:r>
              <a:rPr lang="en-GB" dirty="0"/>
              <a:t>that correlate to financial frauds</a:t>
            </a:r>
          </a:p>
          <a:p>
            <a:pPr lvl="1"/>
            <a:r>
              <a:rPr lang="en-GB" dirty="0"/>
              <a:t>The end product of fraud analytics is a </a:t>
            </a:r>
            <a:r>
              <a:rPr lang="en-GB" u="sng" dirty="0"/>
              <a:t>sample of transactions </a:t>
            </a:r>
            <a:r>
              <a:rPr lang="en-GB" dirty="0"/>
              <a:t>that have a </a:t>
            </a:r>
            <a:r>
              <a:rPr lang="en-GB" u="sng" dirty="0"/>
              <a:t>higher probability of containing one fraudulent transaction </a:t>
            </a:r>
            <a:r>
              <a:rPr lang="en-GB" dirty="0"/>
              <a:t>versus a random sample of transactions used to test control effectiveness </a:t>
            </a:r>
          </a:p>
          <a:p>
            <a:pPr lvl="1"/>
            <a:r>
              <a:rPr lang="en-GB" dirty="0"/>
              <a:t>To answer the question:</a:t>
            </a:r>
          </a:p>
          <a:p>
            <a:pPr lvl="2"/>
            <a:r>
              <a:rPr lang="en-GB" dirty="0"/>
              <a:t>Is there credible evidence that a fraud scenario is occurring? Should we perform an investigation? </a:t>
            </a:r>
          </a:p>
          <a:p>
            <a:pPr lvl="1"/>
            <a:endParaRPr lang="en-GB" dirty="0"/>
          </a:p>
          <a:p>
            <a:r>
              <a:rPr lang="en-GB" dirty="0"/>
              <a:t>In this course, Financial Fraud Analytics is NOT:</a:t>
            </a:r>
          </a:p>
          <a:p>
            <a:pPr lvl="1"/>
            <a:r>
              <a:rPr lang="en-GB" dirty="0"/>
              <a:t>about forensic fraud investigation</a:t>
            </a:r>
          </a:p>
          <a:p>
            <a:pPr lvl="1"/>
            <a:endParaRPr lang="en-GB" dirty="0"/>
          </a:p>
          <a:p>
            <a:pPr lvl="1"/>
            <a:endParaRPr lang="en-GB" dirty="0"/>
          </a:p>
        </p:txBody>
      </p:sp>
    </p:spTree>
    <p:extLst>
      <p:ext uri="{BB962C8B-B14F-4D97-AF65-F5344CB8AC3E}">
        <p14:creationId xmlns:p14="http://schemas.microsoft.com/office/powerpoint/2010/main" val="275651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BE3256-DBAE-4BC9-A20A-64BF64ED2E39}"/>
              </a:ext>
            </a:extLst>
          </p:cNvPr>
          <p:cNvSpPr>
            <a:spLocks noGrp="1"/>
          </p:cNvSpPr>
          <p:nvPr>
            <p:ph type="body" sz="quarter" idx="10"/>
          </p:nvPr>
        </p:nvSpPr>
        <p:spPr/>
        <p:txBody>
          <a:bodyPr/>
          <a:lstStyle/>
          <a:p>
            <a:r>
              <a:rPr lang="en-HK" sz="4400" dirty="0"/>
              <a:t>Good Practice of Financial Fraud Analytics</a:t>
            </a:r>
            <a:endParaRPr lang="en-GB" sz="4400" dirty="0"/>
          </a:p>
        </p:txBody>
      </p:sp>
      <p:sp>
        <p:nvSpPr>
          <p:cNvPr id="3" name="Content Placeholder 2">
            <a:extLst>
              <a:ext uri="{FF2B5EF4-FFF2-40B4-BE49-F238E27FC236}">
                <a16:creationId xmlns:a16="http://schemas.microsoft.com/office/drawing/2014/main" id="{E285FE67-E489-4ABD-BBED-7773A9344FA7}"/>
              </a:ext>
            </a:extLst>
          </p:cNvPr>
          <p:cNvSpPr>
            <a:spLocks noGrp="1"/>
          </p:cNvSpPr>
          <p:nvPr>
            <p:ph idx="1"/>
          </p:nvPr>
        </p:nvSpPr>
        <p:spPr/>
        <p:txBody>
          <a:bodyPr/>
          <a:lstStyle/>
          <a:p>
            <a:r>
              <a:rPr lang="en-GB" dirty="0"/>
              <a:t>Plan before you act – a good fraud analytics plan is required before jumping into data analysis</a:t>
            </a:r>
          </a:p>
          <a:p>
            <a:r>
              <a:rPr lang="en-GB" dirty="0"/>
              <a:t>Well-defined scope for fraud analytics</a:t>
            </a:r>
          </a:p>
          <a:p>
            <a:r>
              <a:rPr lang="en-GB" dirty="0"/>
              <a:t>Good understanding of fraud data, e.g.</a:t>
            </a:r>
          </a:p>
          <a:p>
            <a:pPr lvl="1"/>
            <a:r>
              <a:rPr lang="en-GB" dirty="0"/>
              <a:t>correct identification of red flags vs error in data</a:t>
            </a:r>
          </a:p>
          <a:p>
            <a:pPr lvl="1"/>
            <a:r>
              <a:rPr lang="en-GB" dirty="0"/>
              <a:t>ability to identify false positives and false negatives, and how to handle these observations</a:t>
            </a:r>
          </a:p>
          <a:p>
            <a:r>
              <a:rPr lang="en-GB" dirty="0"/>
              <a:t>Jumping to conclusions without correct and logical linkage to evidence found</a:t>
            </a:r>
          </a:p>
          <a:p>
            <a:endParaRPr lang="en-GB" dirty="0"/>
          </a:p>
        </p:txBody>
      </p:sp>
    </p:spTree>
    <p:extLst>
      <p:ext uri="{BB962C8B-B14F-4D97-AF65-F5344CB8AC3E}">
        <p14:creationId xmlns:p14="http://schemas.microsoft.com/office/powerpoint/2010/main" val="2519828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5A3F2C-4922-43F4-8CF3-FEF34B91DBB8}"/>
              </a:ext>
            </a:extLst>
          </p:cNvPr>
          <p:cNvSpPr>
            <a:spLocks noGrp="1"/>
          </p:cNvSpPr>
          <p:nvPr>
            <p:ph type="body" sz="quarter" idx="10"/>
          </p:nvPr>
        </p:nvSpPr>
        <p:spPr/>
        <p:txBody>
          <a:bodyPr/>
          <a:lstStyle/>
          <a:p>
            <a:r>
              <a:rPr lang="en-HK" dirty="0"/>
              <a:t>What is a </a:t>
            </a:r>
            <a:r>
              <a:rPr lang="en-HK" dirty="0">
                <a:solidFill>
                  <a:srgbClr val="FF0000"/>
                </a:solidFill>
              </a:rPr>
              <a:t>Red Flag</a:t>
            </a:r>
            <a:r>
              <a:rPr lang="en-HK" dirty="0"/>
              <a:t>?</a:t>
            </a:r>
            <a:endParaRPr lang="en-GB" dirty="0"/>
          </a:p>
        </p:txBody>
      </p:sp>
      <p:sp>
        <p:nvSpPr>
          <p:cNvPr id="3" name="Content Placeholder 2">
            <a:extLst>
              <a:ext uri="{FF2B5EF4-FFF2-40B4-BE49-F238E27FC236}">
                <a16:creationId xmlns:a16="http://schemas.microsoft.com/office/drawing/2014/main" id="{4C2E53E9-C79E-4933-B6C5-4F769500903F}"/>
              </a:ext>
            </a:extLst>
          </p:cNvPr>
          <p:cNvSpPr>
            <a:spLocks noGrp="1"/>
          </p:cNvSpPr>
          <p:nvPr>
            <p:ph idx="1"/>
          </p:nvPr>
        </p:nvSpPr>
        <p:spPr>
          <a:xfrm>
            <a:off x="1094466" y="1063756"/>
            <a:ext cx="9890235" cy="4973529"/>
          </a:xfrm>
        </p:spPr>
        <p:txBody>
          <a:bodyPr/>
          <a:lstStyle/>
          <a:p>
            <a:r>
              <a:rPr lang="en-HK" dirty="0"/>
              <a:t>A red flag is an observable condition that relates to the act of a specific fraud scenario</a:t>
            </a:r>
          </a:p>
          <a:p>
            <a:r>
              <a:rPr lang="en-HK" dirty="0"/>
              <a:t>Fraudsters may be detected by deviant behaviours from non-fraudsters.  These deviations from normality are red flags of fraud, i.e. </a:t>
            </a:r>
            <a:r>
              <a:rPr lang="en-HK" dirty="0">
                <a:solidFill>
                  <a:srgbClr val="FF0000"/>
                </a:solidFill>
              </a:rPr>
              <a:t>anomality</a:t>
            </a:r>
            <a:r>
              <a:rPr lang="en-HK" dirty="0"/>
              <a:t> or variation from predictable patterns of normal behaviours</a:t>
            </a:r>
          </a:p>
          <a:p>
            <a:r>
              <a:rPr lang="en-HK" dirty="0"/>
              <a:t>A red flag exists in:</a:t>
            </a:r>
          </a:p>
          <a:p>
            <a:pPr lvl="1"/>
            <a:r>
              <a:rPr lang="en-HK" dirty="0"/>
              <a:t>Data</a:t>
            </a:r>
          </a:p>
          <a:p>
            <a:pPr lvl="1"/>
            <a:r>
              <a:rPr lang="en-HK" dirty="0"/>
              <a:t>Documents</a:t>
            </a:r>
          </a:p>
          <a:p>
            <a:pPr lvl="1"/>
            <a:r>
              <a:rPr lang="en-HK" dirty="0"/>
              <a:t>Internal controls</a:t>
            </a:r>
          </a:p>
          <a:p>
            <a:pPr lvl="1"/>
            <a:r>
              <a:rPr lang="en-HK" dirty="0"/>
              <a:t>Behaviours</a:t>
            </a:r>
          </a:p>
          <a:p>
            <a:pPr lvl="1"/>
            <a:r>
              <a:rPr lang="en-HK" dirty="0"/>
              <a:t>Public records</a:t>
            </a:r>
          </a:p>
          <a:p>
            <a:pPr lvl="1"/>
            <a:r>
              <a:rPr lang="en-HK" dirty="0"/>
              <a:t>Digital footprints</a:t>
            </a:r>
          </a:p>
          <a:p>
            <a:pPr lvl="1"/>
            <a:r>
              <a:rPr lang="en-HK" dirty="0"/>
              <a:t>… etc.</a:t>
            </a:r>
            <a:endParaRPr lang="en-GB" dirty="0"/>
          </a:p>
        </p:txBody>
      </p:sp>
    </p:spTree>
    <p:extLst>
      <p:ext uri="{BB962C8B-B14F-4D97-AF65-F5344CB8AC3E}">
        <p14:creationId xmlns:p14="http://schemas.microsoft.com/office/powerpoint/2010/main" val="290968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57BA31-0FA0-4B79-BB84-7F0C27142114}"/>
              </a:ext>
            </a:extLst>
          </p:cNvPr>
          <p:cNvGrpSpPr/>
          <p:nvPr/>
        </p:nvGrpSpPr>
        <p:grpSpPr>
          <a:xfrm>
            <a:off x="3902306" y="332139"/>
            <a:ext cx="7068732" cy="6289413"/>
            <a:chOff x="6477000" y="971157"/>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71157"/>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7254240" y="2794451"/>
              <a:ext cx="4160519" cy="1119965"/>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What are examples of ‘</a:t>
              </a:r>
              <a:r>
                <a:rPr lang="en-US" sz="4000" b="1" dirty="0" err="1">
                  <a:ln/>
                  <a:solidFill>
                    <a:schemeClr val="accent4"/>
                  </a:solidFill>
                </a:rPr>
                <a:t>anomalities</a:t>
              </a:r>
              <a:r>
                <a:rPr lang="en-US" sz="4000" b="1" dirty="0">
                  <a:ln/>
                  <a:solidFill>
                    <a:schemeClr val="accent4"/>
                  </a:solidFill>
                </a:rPr>
                <a:t>’?</a:t>
              </a:r>
            </a:p>
          </p:txBody>
        </p:sp>
      </p:grpSp>
    </p:spTree>
    <p:extLst>
      <p:ext uri="{BB962C8B-B14F-4D97-AF65-F5344CB8AC3E}">
        <p14:creationId xmlns:p14="http://schemas.microsoft.com/office/powerpoint/2010/main" val="3156154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7EA605-EF2A-417E-B2FB-B9CDE554BA95}"/>
              </a:ext>
            </a:extLst>
          </p:cNvPr>
          <p:cNvSpPr>
            <a:spLocks noGrp="1"/>
          </p:cNvSpPr>
          <p:nvPr>
            <p:ph type="body" sz="quarter" idx="10"/>
          </p:nvPr>
        </p:nvSpPr>
        <p:spPr/>
        <p:txBody>
          <a:bodyPr/>
          <a:lstStyle/>
          <a:p>
            <a:r>
              <a:rPr lang="en-HK" dirty="0"/>
              <a:t>What is a </a:t>
            </a:r>
            <a:r>
              <a:rPr lang="en-HK" dirty="0">
                <a:solidFill>
                  <a:srgbClr val="FF0000"/>
                </a:solidFill>
              </a:rPr>
              <a:t>Red Flag</a:t>
            </a:r>
            <a:r>
              <a:rPr lang="en-HK" dirty="0"/>
              <a:t>?</a:t>
            </a:r>
            <a:endParaRPr lang="en-GB" dirty="0"/>
          </a:p>
        </p:txBody>
      </p:sp>
      <p:sp>
        <p:nvSpPr>
          <p:cNvPr id="3" name="Content Placeholder 2">
            <a:extLst>
              <a:ext uri="{FF2B5EF4-FFF2-40B4-BE49-F238E27FC236}">
                <a16:creationId xmlns:a16="http://schemas.microsoft.com/office/drawing/2014/main" id="{EBCE0D4C-7460-40ED-85D9-32EA91485679}"/>
              </a:ext>
            </a:extLst>
          </p:cNvPr>
          <p:cNvSpPr>
            <a:spLocks noGrp="1"/>
          </p:cNvSpPr>
          <p:nvPr>
            <p:ph idx="1"/>
          </p:nvPr>
        </p:nvSpPr>
        <p:spPr/>
        <p:txBody>
          <a:bodyPr/>
          <a:lstStyle/>
          <a:p>
            <a:r>
              <a:rPr lang="en-HK" dirty="0"/>
              <a:t>Examples of </a:t>
            </a:r>
            <a:r>
              <a:rPr lang="en-HK" dirty="0">
                <a:solidFill>
                  <a:srgbClr val="FF0000"/>
                </a:solidFill>
              </a:rPr>
              <a:t>anomality:</a:t>
            </a:r>
          </a:p>
          <a:p>
            <a:pPr lvl="1"/>
            <a:r>
              <a:rPr lang="en-HK" dirty="0"/>
              <a:t>Outliers</a:t>
            </a:r>
          </a:p>
          <a:p>
            <a:pPr lvl="1"/>
            <a:r>
              <a:rPr lang="en-HK" dirty="0"/>
              <a:t>Inliers where they are not expected</a:t>
            </a:r>
          </a:p>
          <a:p>
            <a:pPr lvl="1"/>
            <a:r>
              <a:rPr lang="en-HK" dirty="0"/>
              <a:t>Too many or too few transactions</a:t>
            </a:r>
          </a:p>
          <a:p>
            <a:pPr lvl="1"/>
            <a:r>
              <a:rPr lang="en-HK" dirty="0"/>
              <a:t>Unexplained items</a:t>
            </a:r>
          </a:p>
          <a:p>
            <a:pPr lvl="1"/>
            <a:r>
              <a:rPr lang="en-HK" dirty="0"/>
              <a:t>Unusual relationships between items</a:t>
            </a:r>
          </a:p>
          <a:p>
            <a:pPr lvl="1"/>
            <a:r>
              <a:rPr lang="en-HK" dirty="0"/>
              <a:t>Unexpected timing of transactions or events</a:t>
            </a:r>
          </a:p>
          <a:p>
            <a:pPr lvl="1"/>
            <a:r>
              <a:rPr lang="en-HK" dirty="0"/>
              <a:t>Inconsistencies</a:t>
            </a:r>
          </a:p>
          <a:p>
            <a:pPr lvl="1"/>
            <a:r>
              <a:rPr lang="en-HK" dirty="0"/>
              <a:t>Gaps or duplicates of item numbers</a:t>
            </a:r>
          </a:p>
          <a:p>
            <a:pPr lvl="1"/>
            <a:r>
              <a:rPr lang="en-HK" dirty="0"/>
              <a:t>Unexpected payment methods</a:t>
            </a:r>
          </a:p>
          <a:p>
            <a:pPr lvl="1"/>
            <a:r>
              <a:rPr lang="en-HK" dirty="0"/>
              <a:t>Unreasonable items</a:t>
            </a:r>
          </a:p>
        </p:txBody>
      </p:sp>
    </p:spTree>
    <p:extLst>
      <p:ext uri="{BB962C8B-B14F-4D97-AF65-F5344CB8AC3E}">
        <p14:creationId xmlns:p14="http://schemas.microsoft.com/office/powerpoint/2010/main" val="1298321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32BB76-ECF3-4EC5-AD8C-AA629CCEEDA9}"/>
              </a:ext>
            </a:extLst>
          </p:cNvPr>
          <p:cNvSpPr>
            <a:spLocks noGrp="1"/>
          </p:cNvSpPr>
          <p:nvPr>
            <p:ph type="body" sz="quarter" idx="10"/>
          </p:nvPr>
        </p:nvSpPr>
        <p:spPr/>
        <p:txBody>
          <a:bodyPr/>
          <a:lstStyle/>
          <a:p>
            <a:r>
              <a:rPr lang="en-HK" dirty="0"/>
              <a:t>Examples of Red Flags</a:t>
            </a:r>
            <a:endParaRPr lang="en-GB" dirty="0"/>
          </a:p>
        </p:txBody>
      </p:sp>
      <p:pic>
        <p:nvPicPr>
          <p:cNvPr id="5" name="Picture 4">
            <a:extLst>
              <a:ext uri="{FF2B5EF4-FFF2-40B4-BE49-F238E27FC236}">
                <a16:creationId xmlns:a16="http://schemas.microsoft.com/office/drawing/2014/main" id="{11CEE87D-5212-4606-BEFF-BE06E0BA3B49}"/>
              </a:ext>
            </a:extLst>
          </p:cNvPr>
          <p:cNvPicPr>
            <a:picLocks noChangeAspect="1"/>
          </p:cNvPicPr>
          <p:nvPr/>
        </p:nvPicPr>
        <p:blipFill>
          <a:blip r:embed="rId2"/>
          <a:stretch>
            <a:fillRect/>
          </a:stretch>
        </p:blipFill>
        <p:spPr>
          <a:xfrm>
            <a:off x="1562011" y="1120005"/>
            <a:ext cx="8473671" cy="5543892"/>
          </a:xfrm>
          <a:prstGeom prst="rect">
            <a:avLst/>
          </a:prstGeom>
        </p:spPr>
      </p:pic>
    </p:spTree>
    <p:extLst>
      <p:ext uri="{BB962C8B-B14F-4D97-AF65-F5344CB8AC3E}">
        <p14:creationId xmlns:p14="http://schemas.microsoft.com/office/powerpoint/2010/main" val="387012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5A3F2C-4922-43F4-8CF3-FEF34B91DBB8}"/>
              </a:ext>
            </a:extLst>
          </p:cNvPr>
          <p:cNvSpPr>
            <a:spLocks noGrp="1"/>
          </p:cNvSpPr>
          <p:nvPr>
            <p:ph type="body" sz="quarter" idx="10"/>
          </p:nvPr>
        </p:nvSpPr>
        <p:spPr/>
        <p:txBody>
          <a:bodyPr/>
          <a:lstStyle/>
          <a:p>
            <a:r>
              <a:rPr lang="en-HK" dirty="0"/>
              <a:t>False Positive vs False Negative</a:t>
            </a:r>
            <a:endParaRPr lang="en-GB" dirty="0"/>
          </a:p>
        </p:txBody>
      </p:sp>
      <p:graphicFrame>
        <p:nvGraphicFramePr>
          <p:cNvPr id="4" name="Content Placeholder 3">
            <a:extLst>
              <a:ext uri="{FF2B5EF4-FFF2-40B4-BE49-F238E27FC236}">
                <a16:creationId xmlns:a16="http://schemas.microsoft.com/office/drawing/2014/main" id="{C91F7BF0-A428-472A-AFBB-2D5417FD2569}"/>
              </a:ext>
            </a:extLst>
          </p:cNvPr>
          <p:cNvGraphicFramePr>
            <a:graphicFrameLocks noGrp="1"/>
          </p:cNvGraphicFramePr>
          <p:nvPr>
            <p:ph idx="1"/>
            <p:extLst>
              <p:ext uri="{D42A27DB-BD31-4B8C-83A1-F6EECF244321}">
                <p14:modId xmlns:p14="http://schemas.microsoft.com/office/powerpoint/2010/main" val="4281554560"/>
              </p:ext>
            </p:extLst>
          </p:nvPr>
        </p:nvGraphicFramePr>
        <p:xfrm>
          <a:off x="823764" y="1063756"/>
          <a:ext cx="10572726" cy="5671727"/>
        </p:xfrm>
        <a:graphic>
          <a:graphicData uri="http://schemas.openxmlformats.org/drawingml/2006/table">
            <a:tbl>
              <a:tblPr firstRow="1" bandRow="1">
                <a:tableStyleId>{5940675A-B579-460E-94D1-54222C63F5DA}</a:tableStyleId>
              </a:tblPr>
              <a:tblGrid>
                <a:gridCol w="1357648">
                  <a:extLst>
                    <a:ext uri="{9D8B030D-6E8A-4147-A177-3AD203B41FA5}">
                      <a16:colId xmlns:a16="http://schemas.microsoft.com/office/drawing/2014/main" val="1554625648"/>
                    </a:ext>
                  </a:extLst>
                </a:gridCol>
                <a:gridCol w="4607539">
                  <a:extLst>
                    <a:ext uri="{9D8B030D-6E8A-4147-A177-3AD203B41FA5}">
                      <a16:colId xmlns:a16="http://schemas.microsoft.com/office/drawing/2014/main" val="4001556294"/>
                    </a:ext>
                  </a:extLst>
                </a:gridCol>
                <a:gridCol w="4607539">
                  <a:extLst>
                    <a:ext uri="{9D8B030D-6E8A-4147-A177-3AD203B41FA5}">
                      <a16:colId xmlns:a16="http://schemas.microsoft.com/office/drawing/2014/main" val="3456054039"/>
                    </a:ext>
                  </a:extLst>
                </a:gridCol>
              </a:tblGrid>
              <a:tr h="389498">
                <a:tc>
                  <a:txBody>
                    <a:bodyPr/>
                    <a:lstStyle/>
                    <a:p>
                      <a:endParaRPr lang="en-HK" dirty="0"/>
                    </a:p>
                  </a:txBody>
                  <a:tcPr/>
                </a:tc>
                <a:tc>
                  <a:txBody>
                    <a:bodyPr/>
                    <a:lstStyle/>
                    <a:p>
                      <a:r>
                        <a:rPr lang="en-US" altLang="zh-TW" b="1" i="1" dirty="0"/>
                        <a:t>False Positive</a:t>
                      </a:r>
                      <a:endParaRPr lang="en-HK" b="1" i="1" dirty="0"/>
                    </a:p>
                  </a:txBody>
                  <a:tcPr/>
                </a:tc>
                <a:tc>
                  <a:txBody>
                    <a:bodyPr/>
                    <a:lstStyle/>
                    <a:p>
                      <a:r>
                        <a:rPr lang="en-HK" b="1" i="1" dirty="0"/>
                        <a:t>False Negative</a:t>
                      </a:r>
                    </a:p>
                  </a:txBody>
                  <a:tcPr/>
                </a:tc>
                <a:extLst>
                  <a:ext uri="{0D108BD9-81ED-4DB2-BD59-A6C34878D82A}">
                    <a16:rowId xmlns:a16="http://schemas.microsoft.com/office/drawing/2014/main" val="3567190181"/>
                  </a:ext>
                </a:extLst>
              </a:tr>
              <a:tr h="1248527">
                <a:tc>
                  <a:txBody>
                    <a:bodyPr/>
                    <a:lstStyle/>
                    <a:p>
                      <a:r>
                        <a:rPr lang="en-HK" b="1" dirty="0"/>
                        <a:t>Definition</a:t>
                      </a:r>
                    </a:p>
                  </a:txBody>
                  <a:tcPr/>
                </a:tc>
                <a:tc>
                  <a:txBody>
                    <a:bodyPr/>
                    <a:lstStyle/>
                    <a:p>
                      <a:r>
                        <a:rPr lang="en-HK" dirty="0">
                          <a:solidFill>
                            <a:srgbClr val="FF0000"/>
                          </a:solidFill>
                        </a:rPr>
                        <a:t>Red flags </a:t>
                      </a:r>
                      <a:r>
                        <a:rPr lang="en-HK" dirty="0"/>
                        <a:t>identified in the fraud data profile but the transaction is </a:t>
                      </a:r>
                      <a:r>
                        <a:rPr lang="en-HK" b="1" u="sng" dirty="0"/>
                        <a:t>NOT</a:t>
                      </a:r>
                      <a:r>
                        <a:rPr lang="en-HK" dirty="0"/>
                        <a:t> a fraudulent transaction.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solidFill>
                            <a:srgbClr val="FF0000"/>
                          </a:solidFill>
                        </a:rPr>
                        <a:t>Red flags </a:t>
                      </a:r>
                      <a:r>
                        <a:rPr lang="en-HK" b="1" u="sng" dirty="0"/>
                        <a:t>NOT</a:t>
                      </a:r>
                      <a:r>
                        <a:rPr lang="en-HK" dirty="0"/>
                        <a:t> identified in the fraud data profile but the transaction is a fraudulent transaction.</a:t>
                      </a:r>
                    </a:p>
                    <a:p>
                      <a:endParaRPr lang="en-HK" dirty="0"/>
                    </a:p>
                  </a:txBody>
                  <a:tcPr/>
                </a:tc>
                <a:extLst>
                  <a:ext uri="{0D108BD9-81ED-4DB2-BD59-A6C34878D82A}">
                    <a16:rowId xmlns:a16="http://schemas.microsoft.com/office/drawing/2014/main" val="664881035"/>
                  </a:ext>
                </a:extLst>
              </a:tr>
              <a:tr h="960405">
                <a:tc>
                  <a:txBody>
                    <a:bodyPr/>
                    <a:lstStyle/>
                    <a:p>
                      <a:r>
                        <a:rPr lang="en-HK" b="1" dirty="0"/>
                        <a:t>Effects</a:t>
                      </a:r>
                    </a:p>
                  </a:txBody>
                  <a:tcPr/>
                </a:tc>
                <a:tc>
                  <a:txBody>
                    <a:bodyPr/>
                    <a:lstStyle/>
                    <a:p>
                      <a:r>
                        <a:rPr lang="en-HK" dirty="0"/>
                        <a:t>Too many false alarms might render the fraud analytics results not useful.</a:t>
                      </a:r>
                    </a:p>
                  </a:txBody>
                  <a:tcPr/>
                </a:tc>
                <a:tc>
                  <a:txBody>
                    <a:bodyPr/>
                    <a:lstStyle/>
                    <a:p>
                      <a:r>
                        <a:rPr lang="en-HK" dirty="0"/>
                        <a:t>Missing out too many actual fraudulent transactions means the fraud data analytics is useless.</a:t>
                      </a:r>
                    </a:p>
                  </a:txBody>
                  <a:tcPr/>
                </a:tc>
                <a:extLst>
                  <a:ext uri="{0D108BD9-81ED-4DB2-BD59-A6C34878D82A}">
                    <a16:rowId xmlns:a16="http://schemas.microsoft.com/office/drawing/2014/main" val="3500750333"/>
                  </a:ext>
                </a:extLst>
              </a:tr>
              <a:tr h="1248527">
                <a:tc>
                  <a:txBody>
                    <a:bodyPr/>
                    <a:lstStyle/>
                    <a:p>
                      <a:r>
                        <a:rPr lang="en-HK" b="1" dirty="0"/>
                        <a:t>Reasons</a:t>
                      </a:r>
                    </a:p>
                  </a:txBody>
                  <a:tcPr/>
                </a:tc>
                <a:tc>
                  <a:txBody>
                    <a:bodyPr/>
                    <a:lstStyle/>
                    <a:p>
                      <a:pPr marL="0" indent="0">
                        <a:buFont typeface="Arial" panose="020B0604020202020204" pitchFamily="34" charset="0"/>
                        <a:buNone/>
                      </a:pPr>
                      <a:r>
                        <a:rPr lang="en-HK" dirty="0"/>
                        <a:t>Threshold of red flags too sensitive</a:t>
                      </a:r>
                    </a:p>
                  </a:txBody>
                  <a:tcPr/>
                </a:tc>
                <a:tc>
                  <a:txBody>
                    <a:bodyPr/>
                    <a:lstStyle/>
                    <a:p>
                      <a:pPr marL="285750" indent="-285750">
                        <a:buFont typeface="Arial" panose="020B0604020202020204" pitchFamily="34" charset="0"/>
                        <a:buChar char="•"/>
                      </a:pPr>
                      <a:r>
                        <a:rPr lang="en-HK" dirty="0"/>
                        <a:t>Not understanding well about the fraud scenarios</a:t>
                      </a:r>
                    </a:p>
                    <a:p>
                      <a:pPr marL="285750" indent="-285750">
                        <a:buFont typeface="Arial" panose="020B0604020202020204" pitchFamily="34" charset="0"/>
                        <a:buChar char="•"/>
                      </a:pPr>
                      <a:r>
                        <a:rPr lang="en-HK" dirty="0"/>
                        <a:t>Data integrity issues, lack of data, etc.</a:t>
                      </a:r>
                    </a:p>
                  </a:txBody>
                  <a:tcPr/>
                </a:tc>
                <a:extLst>
                  <a:ext uri="{0D108BD9-81ED-4DB2-BD59-A6C34878D82A}">
                    <a16:rowId xmlns:a16="http://schemas.microsoft.com/office/drawing/2014/main" val="1547836154"/>
                  </a:ext>
                </a:extLst>
              </a:tr>
              <a:tr h="18247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b="1" dirty="0"/>
                        <a:t>Strategies to resolve</a:t>
                      </a:r>
                    </a:p>
                    <a:p>
                      <a:endParaRPr lang="en-HK" b="1" dirty="0"/>
                    </a:p>
                  </a:txBody>
                  <a:tcPr/>
                </a:tc>
                <a:tc>
                  <a:txBody>
                    <a:bodyPr/>
                    <a:lstStyle/>
                    <a:p>
                      <a:pPr marL="342900" indent="-342900">
                        <a:buFont typeface="+mj-lt"/>
                        <a:buAutoNum type="arabicPeriod"/>
                      </a:pPr>
                      <a:r>
                        <a:rPr lang="en-HK" dirty="0"/>
                        <a:t>To reduce the number of false positives through fraud data analytics plan;</a:t>
                      </a:r>
                    </a:p>
                    <a:p>
                      <a:pPr marL="342900" indent="-342900">
                        <a:buFont typeface="+mj-lt"/>
                        <a:buAutoNum type="arabicPeriod"/>
                      </a:pPr>
                      <a:r>
                        <a:rPr lang="en-HK" dirty="0"/>
                        <a:t>To allow user to resolve the false positives through manual procedures.</a:t>
                      </a:r>
                    </a:p>
                  </a:txBody>
                  <a:tcPr/>
                </a:tc>
                <a:tc>
                  <a:txBody>
                    <a:bodyPr/>
                    <a:lstStyle/>
                    <a:p>
                      <a:pPr marL="342900" indent="-342900">
                        <a:buFont typeface="+mj-lt"/>
                        <a:buAutoNum type="arabicPeriod"/>
                      </a:pPr>
                      <a:r>
                        <a:rPr lang="en-HK" dirty="0"/>
                        <a:t>To review the fraud data analytics plan so as to have a better understanding of the fraud scenarios;</a:t>
                      </a:r>
                    </a:p>
                    <a:p>
                      <a:pPr marL="342900" indent="-342900">
                        <a:buFont typeface="+mj-lt"/>
                        <a:buAutoNum type="arabicPeriod"/>
                      </a:pPr>
                      <a:r>
                        <a:rPr lang="en-HK" dirty="0"/>
                        <a:t>To review the issues related to data, from data collection, pre-processing, to data analysis.</a:t>
                      </a:r>
                    </a:p>
                  </a:txBody>
                  <a:tcPr/>
                </a:tc>
                <a:extLst>
                  <a:ext uri="{0D108BD9-81ED-4DB2-BD59-A6C34878D82A}">
                    <a16:rowId xmlns:a16="http://schemas.microsoft.com/office/drawing/2014/main" val="2255272899"/>
                  </a:ext>
                </a:extLst>
              </a:tr>
            </a:tbl>
          </a:graphicData>
        </a:graphic>
      </p:graphicFrame>
    </p:spTree>
    <p:extLst>
      <p:ext uri="{BB962C8B-B14F-4D97-AF65-F5344CB8AC3E}">
        <p14:creationId xmlns:p14="http://schemas.microsoft.com/office/powerpoint/2010/main" val="2152754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57BA31-0FA0-4B79-BB84-7F0C27142114}"/>
              </a:ext>
            </a:extLst>
          </p:cNvPr>
          <p:cNvGrpSpPr/>
          <p:nvPr/>
        </p:nvGrpSpPr>
        <p:grpSpPr>
          <a:xfrm>
            <a:off x="3902306" y="332139"/>
            <a:ext cx="7858770" cy="6289413"/>
            <a:chOff x="6477000" y="971157"/>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71157"/>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7277779" y="2722665"/>
              <a:ext cx="4254952" cy="2161792"/>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False Positives vs False Negatives – which one is more problematic?</a:t>
              </a:r>
            </a:p>
          </p:txBody>
        </p:sp>
      </p:grpSp>
    </p:spTree>
    <p:extLst>
      <p:ext uri="{BB962C8B-B14F-4D97-AF65-F5344CB8AC3E}">
        <p14:creationId xmlns:p14="http://schemas.microsoft.com/office/powerpoint/2010/main" val="45706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669105-CB0F-4983-99E6-A80C8B66427F}"/>
              </a:ext>
            </a:extLst>
          </p:cNvPr>
          <p:cNvSpPr txBox="1"/>
          <p:nvPr/>
        </p:nvSpPr>
        <p:spPr>
          <a:xfrm>
            <a:off x="2402159" y="334269"/>
            <a:ext cx="3163373" cy="1754326"/>
          </a:xfrm>
          <a:prstGeom prst="rect">
            <a:avLst/>
          </a:prstGeom>
          <a:noFill/>
        </p:spPr>
        <p:txBody>
          <a:bodyPr wrap="square" rtlCol="0" anchor="ctr">
            <a:spAutoFit/>
          </a:bodyPr>
          <a:lstStyle/>
          <a:p>
            <a:pPr algn="r"/>
            <a:r>
              <a:rPr lang="en-US" altLang="ko-KR" sz="5400" spc="600" dirty="0">
                <a:solidFill>
                  <a:schemeClr val="accent1"/>
                </a:solidFill>
                <a:latin typeface="+mj-lt"/>
                <a:cs typeface="Arial" pitchFamily="34" charset="0"/>
              </a:rPr>
              <a:t>Today’s Agenda</a:t>
            </a:r>
            <a:endParaRPr lang="ko-KR" altLang="en-US" sz="5400" spc="600" dirty="0">
              <a:solidFill>
                <a:schemeClr val="bg1"/>
              </a:solidFill>
              <a:latin typeface="+mj-lt"/>
              <a:cs typeface="Arial" pitchFamily="34" charset="0"/>
            </a:endParaRPr>
          </a:p>
        </p:txBody>
      </p:sp>
      <p:grpSp>
        <p:nvGrpSpPr>
          <p:cNvPr id="30" name="Group 29">
            <a:extLst>
              <a:ext uri="{FF2B5EF4-FFF2-40B4-BE49-F238E27FC236}">
                <a16:creationId xmlns:a16="http://schemas.microsoft.com/office/drawing/2014/main" id="{7140712F-FC83-445F-B944-5EB1E598C9AE}"/>
              </a:ext>
            </a:extLst>
          </p:cNvPr>
          <p:cNvGrpSpPr/>
          <p:nvPr/>
        </p:nvGrpSpPr>
        <p:grpSpPr>
          <a:xfrm>
            <a:off x="6700688" y="2729512"/>
            <a:ext cx="5012892" cy="1846659"/>
            <a:chOff x="6626470" y="1884559"/>
            <a:chExt cx="5012892" cy="1846659"/>
          </a:xfrm>
        </p:grpSpPr>
        <p:sp>
          <p:nvSpPr>
            <p:cNvPr id="8" name="TextBox 7">
              <a:extLst>
                <a:ext uri="{FF2B5EF4-FFF2-40B4-BE49-F238E27FC236}">
                  <a16:creationId xmlns:a16="http://schemas.microsoft.com/office/drawing/2014/main" id="{C9311264-372A-4326-97EC-9A0EC55610B4}"/>
                </a:ext>
              </a:extLst>
            </p:cNvPr>
            <p:cNvSpPr txBox="1"/>
            <p:nvPr/>
          </p:nvSpPr>
          <p:spPr>
            <a:xfrm>
              <a:off x="6839171" y="2483600"/>
              <a:ext cx="4722714"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0" name="TextBox 9">
              <a:extLst>
                <a:ext uri="{FF2B5EF4-FFF2-40B4-BE49-F238E27FC236}">
                  <a16:creationId xmlns:a16="http://schemas.microsoft.com/office/drawing/2014/main" id="{A38BD834-09E2-46F2-89F6-8B322FC08232}"/>
                </a:ext>
              </a:extLst>
            </p:cNvPr>
            <p:cNvSpPr txBox="1"/>
            <p:nvPr/>
          </p:nvSpPr>
          <p:spPr>
            <a:xfrm>
              <a:off x="7454630" y="1915336"/>
              <a:ext cx="4184732" cy="1815882"/>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Credit Card Fraud Scheme</a:t>
              </a:r>
            </a:p>
            <a:p>
              <a:pPr marL="457200" indent="-457200">
                <a:buFontTx/>
                <a:buChar char="-"/>
              </a:pPr>
              <a:r>
                <a:rPr lang="en-US" altLang="ko-KR" sz="2800" b="1" dirty="0">
                  <a:solidFill>
                    <a:schemeClr val="bg1"/>
                  </a:solidFill>
                  <a:cs typeface="Arial" pitchFamily="34" charset="0"/>
                </a:rPr>
                <a:t>Intro to Exploratory Data Analysis (EDA)</a:t>
              </a:r>
            </a:p>
          </p:txBody>
        </p:sp>
        <p:sp>
          <p:nvSpPr>
            <p:cNvPr id="11" name="TextBox 10">
              <a:extLst>
                <a:ext uri="{FF2B5EF4-FFF2-40B4-BE49-F238E27FC236}">
                  <a16:creationId xmlns:a16="http://schemas.microsoft.com/office/drawing/2014/main" id="{D2BB98E8-4C33-44A6-AA84-C24039CCFA6F}"/>
                </a:ext>
              </a:extLst>
            </p:cNvPr>
            <p:cNvSpPr txBox="1"/>
            <p:nvPr/>
          </p:nvSpPr>
          <p:spPr>
            <a:xfrm>
              <a:off x="6626470" y="1884559"/>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02</a:t>
              </a:r>
              <a:endParaRPr lang="ko-KR" altLang="en-US" sz="3200" b="1" dirty="0">
                <a:solidFill>
                  <a:schemeClr val="bg1"/>
                </a:solidFill>
                <a:cs typeface="Arial" pitchFamily="34" charset="0"/>
              </a:endParaRPr>
            </a:p>
          </p:txBody>
        </p:sp>
      </p:grpSp>
      <p:grpSp>
        <p:nvGrpSpPr>
          <p:cNvPr id="32" name="Group 31">
            <a:extLst>
              <a:ext uri="{FF2B5EF4-FFF2-40B4-BE49-F238E27FC236}">
                <a16:creationId xmlns:a16="http://schemas.microsoft.com/office/drawing/2014/main" id="{60C3BA0C-6C6D-4734-A5DA-5BF5FF9719BC}"/>
              </a:ext>
            </a:extLst>
          </p:cNvPr>
          <p:cNvGrpSpPr/>
          <p:nvPr/>
        </p:nvGrpSpPr>
        <p:grpSpPr>
          <a:xfrm>
            <a:off x="6700688" y="5599862"/>
            <a:ext cx="5012892" cy="826778"/>
            <a:chOff x="6626470" y="4211805"/>
            <a:chExt cx="5012892" cy="826778"/>
          </a:xfrm>
        </p:grpSpPr>
        <p:sp>
          <p:nvSpPr>
            <p:cNvPr id="16" name="TextBox 15">
              <a:extLst>
                <a:ext uri="{FF2B5EF4-FFF2-40B4-BE49-F238E27FC236}">
                  <a16:creationId xmlns:a16="http://schemas.microsoft.com/office/drawing/2014/main" id="{81637828-380D-4ECF-8370-65FACB7001D9}"/>
                </a:ext>
              </a:extLst>
            </p:cNvPr>
            <p:cNvSpPr txBox="1"/>
            <p:nvPr/>
          </p:nvSpPr>
          <p:spPr>
            <a:xfrm>
              <a:off x="6839171" y="4761584"/>
              <a:ext cx="4722714" cy="276999"/>
            </a:xfrm>
            <a:prstGeom prst="rect">
              <a:avLst/>
            </a:prstGeom>
            <a:noFill/>
          </p:spPr>
          <p:txBody>
            <a:bodyPr wrap="square" rtlCol="0">
              <a:spAutoFit/>
            </a:bodyPr>
            <a:lstStyle/>
            <a:p>
              <a:r>
                <a:rPr lang="en-US" altLang="ko-KR" sz="1200" dirty="0">
                  <a:solidFill>
                    <a:schemeClr val="bg1"/>
                  </a:solidFill>
                  <a:cs typeface="Arial" pitchFamily="34" charset="0"/>
                </a:rPr>
                <a:t>1-hour tutorial of R</a:t>
              </a:r>
            </a:p>
          </p:txBody>
        </p:sp>
        <p:sp>
          <p:nvSpPr>
            <p:cNvPr id="18" name="TextBox 17">
              <a:extLst>
                <a:ext uri="{FF2B5EF4-FFF2-40B4-BE49-F238E27FC236}">
                  <a16:creationId xmlns:a16="http://schemas.microsoft.com/office/drawing/2014/main" id="{6F76D16D-BF18-43EF-9AF7-F44F3D563A0E}"/>
                </a:ext>
              </a:extLst>
            </p:cNvPr>
            <p:cNvSpPr txBox="1"/>
            <p:nvPr/>
          </p:nvSpPr>
          <p:spPr>
            <a:xfrm>
              <a:off x="7454630" y="4242582"/>
              <a:ext cx="4184732" cy="523220"/>
            </a:xfrm>
            <a:prstGeom prst="rect">
              <a:avLst/>
            </a:prstGeom>
            <a:noFill/>
          </p:spPr>
          <p:txBody>
            <a:bodyPr wrap="square" lIns="108000" rIns="108000" rtlCol="0">
              <a:spAutoFit/>
            </a:bodyPr>
            <a:lstStyle/>
            <a:p>
              <a:r>
                <a:rPr lang="en-US" altLang="ko-KR" sz="2800" b="1" dirty="0">
                  <a:solidFill>
                    <a:schemeClr val="bg1"/>
                  </a:solidFill>
                  <a:cs typeface="Arial" pitchFamily="34" charset="0"/>
                </a:rPr>
                <a:t>Tutorial of R</a:t>
              </a:r>
              <a:endParaRPr lang="ko-KR" altLang="en-US" sz="2800" b="1" dirty="0">
                <a:solidFill>
                  <a:schemeClr val="bg1"/>
                </a:solidFill>
                <a:cs typeface="Arial" pitchFamily="34" charset="0"/>
              </a:endParaRPr>
            </a:p>
          </p:txBody>
        </p:sp>
        <p:sp>
          <p:nvSpPr>
            <p:cNvPr id="19" name="TextBox 18">
              <a:extLst>
                <a:ext uri="{FF2B5EF4-FFF2-40B4-BE49-F238E27FC236}">
                  <a16:creationId xmlns:a16="http://schemas.microsoft.com/office/drawing/2014/main" id="{D09C452E-68D3-4C74-8A4E-0EBFDEF40F5D}"/>
                </a:ext>
              </a:extLst>
            </p:cNvPr>
            <p:cNvSpPr txBox="1"/>
            <p:nvPr/>
          </p:nvSpPr>
          <p:spPr>
            <a:xfrm>
              <a:off x="6626470" y="4211805"/>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03</a:t>
              </a:r>
              <a:endParaRPr lang="ko-KR" altLang="en-US" sz="3200" b="1" dirty="0">
                <a:solidFill>
                  <a:schemeClr val="bg1"/>
                </a:solidFill>
                <a:cs typeface="Arial" pitchFamily="34" charset="0"/>
              </a:endParaRPr>
            </a:p>
          </p:txBody>
        </p:sp>
      </p:grpSp>
      <p:grpSp>
        <p:nvGrpSpPr>
          <p:cNvPr id="29" name="Group 28">
            <a:extLst>
              <a:ext uri="{FF2B5EF4-FFF2-40B4-BE49-F238E27FC236}">
                <a16:creationId xmlns:a16="http://schemas.microsoft.com/office/drawing/2014/main" id="{4E5E848E-A974-439C-AFED-596F42435111}"/>
              </a:ext>
            </a:extLst>
          </p:cNvPr>
          <p:cNvGrpSpPr/>
          <p:nvPr/>
        </p:nvGrpSpPr>
        <p:grpSpPr>
          <a:xfrm>
            <a:off x="6700688" y="320826"/>
            <a:ext cx="5012892" cy="1384995"/>
            <a:chOff x="6626470" y="320826"/>
            <a:chExt cx="5012892" cy="1384995"/>
          </a:xfrm>
        </p:grpSpPr>
        <p:sp>
          <p:nvSpPr>
            <p:cNvPr id="4" name="TextBox 3">
              <a:extLst>
                <a:ext uri="{FF2B5EF4-FFF2-40B4-BE49-F238E27FC236}">
                  <a16:creationId xmlns:a16="http://schemas.microsoft.com/office/drawing/2014/main" id="{4086EBB8-367D-4A3E-9C2A-B1C6BD1F9605}"/>
                </a:ext>
              </a:extLst>
            </p:cNvPr>
            <p:cNvSpPr txBox="1"/>
            <p:nvPr/>
          </p:nvSpPr>
          <p:spPr>
            <a:xfrm>
              <a:off x="6839171" y="1380545"/>
              <a:ext cx="4722714" cy="276999"/>
            </a:xfrm>
            <a:prstGeom prst="rect">
              <a:avLst/>
            </a:prstGeom>
            <a:noFill/>
          </p:spPr>
          <p:txBody>
            <a:bodyPr wrap="square" rtlCol="0" anchor="ctr">
              <a:spAutoFit/>
            </a:bodyPr>
            <a:lstStyle/>
            <a:p>
              <a:endParaRPr lang="en-US" altLang="ko-KR" sz="1200" dirty="0">
                <a:solidFill>
                  <a:schemeClr val="bg1"/>
                </a:solidFill>
                <a:cs typeface="Arial" pitchFamily="34" charset="0"/>
              </a:endParaRPr>
            </a:p>
          </p:txBody>
        </p:sp>
        <p:sp>
          <p:nvSpPr>
            <p:cNvPr id="6" name="TextBox 5">
              <a:extLst>
                <a:ext uri="{FF2B5EF4-FFF2-40B4-BE49-F238E27FC236}">
                  <a16:creationId xmlns:a16="http://schemas.microsoft.com/office/drawing/2014/main" id="{B07582D1-C7E7-41E1-BF7A-D9460BAE7556}"/>
                </a:ext>
              </a:extLst>
            </p:cNvPr>
            <p:cNvSpPr txBox="1"/>
            <p:nvPr/>
          </p:nvSpPr>
          <p:spPr>
            <a:xfrm>
              <a:off x="7454630" y="320826"/>
              <a:ext cx="4184732" cy="1384995"/>
            </a:xfrm>
            <a:prstGeom prst="rect">
              <a:avLst/>
            </a:prstGeom>
            <a:noFill/>
          </p:spPr>
          <p:txBody>
            <a:bodyPr wrap="square" lIns="108000" rIns="108000" rtlCol="0" anchor="ctr">
              <a:spAutoFit/>
            </a:bodyPr>
            <a:lstStyle/>
            <a:p>
              <a:r>
                <a:rPr lang="en-US" altLang="ko-KR" sz="2800" b="1" dirty="0">
                  <a:solidFill>
                    <a:schemeClr val="bg1"/>
                  </a:solidFill>
                  <a:cs typeface="Arial" pitchFamily="34" charset="0"/>
                </a:rPr>
                <a:t>Introduction to Financial Fraud Analytics</a:t>
              </a:r>
              <a:endParaRPr lang="ko-KR" altLang="en-US" sz="2800" b="1" dirty="0">
                <a:solidFill>
                  <a:schemeClr val="bg1"/>
                </a:solidFill>
                <a:cs typeface="Arial" pitchFamily="34" charset="0"/>
              </a:endParaRPr>
            </a:p>
          </p:txBody>
        </p:sp>
        <p:sp>
          <p:nvSpPr>
            <p:cNvPr id="7" name="TextBox 6">
              <a:extLst>
                <a:ext uri="{FF2B5EF4-FFF2-40B4-BE49-F238E27FC236}">
                  <a16:creationId xmlns:a16="http://schemas.microsoft.com/office/drawing/2014/main" id="{89D53A5A-B18B-4EDC-BA10-843AF3775AB4}"/>
                </a:ext>
              </a:extLst>
            </p:cNvPr>
            <p:cNvSpPr txBox="1"/>
            <p:nvPr/>
          </p:nvSpPr>
          <p:spPr>
            <a:xfrm>
              <a:off x="6626470" y="720936"/>
              <a:ext cx="981106" cy="584775"/>
            </a:xfrm>
            <a:prstGeom prst="rect">
              <a:avLst/>
            </a:prstGeom>
            <a:noFill/>
          </p:spPr>
          <p:txBody>
            <a:bodyPr wrap="square" lIns="108000" rIns="108000" rtlCol="0">
              <a:spAutoFit/>
            </a:bodyPr>
            <a:lstStyle/>
            <a:p>
              <a:pPr algn="ctr"/>
              <a:r>
                <a:rPr lang="en-US" altLang="ko-KR" sz="3200" b="1" dirty="0">
                  <a:solidFill>
                    <a:schemeClr val="bg1"/>
                  </a:solidFill>
                  <a:cs typeface="Arial" pitchFamily="34" charset="0"/>
                </a:rPr>
                <a:t>01</a:t>
              </a:r>
              <a:endParaRPr lang="ko-KR" altLang="en-US" sz="3200" b="1" dirty="0">
                <a:solidFill>
                  <a:schemeClr val="bg1"/>
                </a:solidFill>
                <a:cs typeface="Arial" pitchFamily="34" charset="0"/>
              </a:endParaRPr>
            </a:p>
          </p:txBody>
        </p:sp>
      </p:grpSp>
    </p:spTree>
    <p:extLst>
      <p:ext uri="{BB962C8B-B14F-4D97-AF65-F5344CB8AC3E}">
        <p14:creationId xmlns:p14="http://schemas.microsoft.com/office/powerpoint/2010/main" val="899384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90CD84-A91F-4A99-9A21-164B8D072A34}"/>
              </a:ext>
            </a:extLst>
          </p:cNvPr>
          <p:cNvGrpSpPr/>
          <p:nvPr/>
        </p:nvGrpSpPr>
        <p:grpSpPr>
          <a:xfrm>
            <a:off x="6888864" y="1641764"/>
            <a:ext cx="4777152" cy="3614375"/>
            <a:chOff x="6800944" y="1453265"/>
            <a:chExt cx="4777152" cy="2547105"/>
          </a:xfrm>
        </p:grpSpPr>
        <p:sp>
          <p:nvSpPr>
            <p:cNvPr id="3" name="TextBox 2">
              <a:extLst>
                <a:ext uri="{FF2B5EF4-FFF2-40B4-BE49-F238E27FC236}">
                  <a16:creationId xmlns:a16="http://schemas.microsoft.com/office/drawing/2014/main" id="{AE638D5A-4778-47A0-B123-D3518CF7B0AC}"/>
                </a:ext>
              </a:extLst>
            </p:cNvPr>
            <p:cNvSpPr txBox="1"/>
            <p:nvPr/>
          </p:nvSpPr>
          <p:spPr>
            <a:xfrm>
              <a:off x="6800944" y="1453265"/>
              <a:ext cx="4777152" cy="2147259"/>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An Overview of Fraud Data Analytics Methodology</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E2FAB590-7010-4173-99F3-DB2052B5F1D4}"/>
                </a:ext>
              </a:extLst>
            </p:cNvPr>
            <p:cNvSpPr txBox="1"/>
            <p:nvPr/>
          </p:nvSpPr>
          <p:spPr>
            <a:xfrm>
              <a:off x="6800944" y="3620714"/>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Dr. Vivien CHAN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341322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85EAC-7DCB-4FB3-845D-3D2B0DE66692}"/>
              </a:ext>
            </a:extLst>
          </p:cNvPr>
          <p:cNvSpPr>
            <a:spLocks noGrp="1"/>
          </p:cNvSpPr>
          <p:nvPr>
            <p:ph type="body" sz="quarter" idx="10"/>
          </p:nvPr>
        </p:nvSpPr>
        <p:spPr>
          <a:xfrm>
            <a:off x="0" y="339509"/>
            <a:ext cx="12123173" cy="724247"/>
          </a:xfrm>
        </p:spPr>
        <p:txBody>
          <a:bodyPr/>
          <a:lstStyle/>
          <a:p>
            <a:r>
              <a:rPr lang="en-HK" sz="4400" dirty="0"/>
              <a:t>Overview: Fraud Data Analytics Methodology</a:t>
            </a:r>
          </a:p>
        </p:txBody>
      </p:sp>
      <p:graphicFrame>
        <p:nvGraphicFramePr>
          <p:cNvPr id="4" name="Content Placeholder 3">
            <a:extLst>
              <a:ext uri="{FF2B5EF4-FFF2-40B4-BE49-F238E27FC236}">
                <a16:creationId xmlns:a16="http://schemas.microsoft.com/office/drawing/2014/main" id="{300CB27B-2723-48A7-BAAE-B182E436E522}"/>
              </a:ext>
            </a:extLst>
          </p:cNvPr>
          <p:cNvGraphicFramePr>
            <a:graphicFrameLocks noGrp="1"/>
          </p:cNvGraphicFramePr>
          <p:nvPr>
            <p:ph idx="1"/>
            <p:extLst>
              <p:ext uri="{D42A27DB-BD31-4B8C-83A1-F6EECF244321}">
                <p14:modId xmlns:p14="http://schemas.microsoft.com/office/powerpoint/2010/main" val="2013637375"/>
              </p:ext>
            </p:extLst>
          </p:nvPr>
        </p:nvGraphicFramePr>
        <p:xfrm>
          <a:off x="2900772" y="1834698"/>
          <a:ext cx="9137538" cy="4576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AEC1D282-BC17-4F3F-B562-48927E367BA4}"/>
              </a:ext>
            </a:extLst>
          </p:cNvPr>
          <p:cNvSpPr/>
          <p:nvPr/>
        </p:nvSpPr>
        <p:spPr>
          <a:xfrm>
            <a:off x="3615302" y="1876455"/>
            <a:ext cx="1445342" cy="820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 name="TextBox 4">
            <a:extLst>
              <a:ext uri="{FF2B5EF4-FFF2-40B4-BE49-F238E27FC236}">
                <a16:creationId xmlns:a16="http://schemas.microsoft.com/office/drawing/2014/main" id="{D58B2AB6-0E43-48BD-9711-E98B2A910CBE}"/>
              </a:ext>
            </a:extLst>
          </p:cNvPr>
          <p:cNvSpPr txBox="1"/>
          <p:nvPr/>
        </p:nvSpPr>
        <p:spPr>
          <a:xfrm>
            <a:off x="216270" y="2096301"/>
            <a:ext cx="4301941" cy="1200329"/>
          </a:xfrm>
          <a:prstGeom prst="rect">
            <a:avLst/>
          </a:prstGeom>
          <a:noFill/>
        </p:spPr>
        <p:txBody>
          <a:bodyPr wrap="square" rtlCol="0">
            <a:spAutoFit/>
          </a:bodyPr>
          <a:lstStyle/>
          <a:p>
            <a:r>
              <a:rPr lang="en-HK" sz="2400" dirty="0"/>
              <a:t>Staring point.</a:t>
            </a:r>
          </a:p>
          <a:p>
            <a:r>
              <a:rPr lang="en-HK" sz="2400" dirty="0"/>
              <a:t>BUT the process is </a:t>
            </a:r>
            <a:r>
              <a:rPr lang="en-HK" sz="2400" u="sng" dirty="0"/>
              <a:t>cyclical</a:t>
            </a:r>
            <a:r>
              <a:rPr lang="en-HK" sz="2400" dirty="0"/>
              <a:t>, </a:t>
            </a:r>
          </a:p>
          <a:p>
            <a:r>
              <a:rPr lang="en-HK" sz="2400" dirty="0"/>
              <a:t>NOT </a:t>
            </a:r>
            <a:r>
              <a:rPr lang="en-HK" sz="2400" u="sng" dirty="0"/>
              <a:t>linear</a:t>
            </a:r>
            <a:r>
              <a:rPr lang="en-HK" sz="2400" dirty="0"/>
              <a:t>.</a:t>
            </a:r>
          </a:p>
        </p:txBody>
      </p:sp>
    </p:spTree>
    <p:extLst>
      <p:ext uri="{BB962C8B-B14F-4D97-AF65-F5344CB8AC3E}">
        <p14:creationId xmlns:p14="http://schemas.microsoft.com/office/powerpoint/2010/main" val="99615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4C22702-12D1-4777-8040-FBC5DF7D5582}"/>
              </a:ext>
            </a:extLst>
          </p:cNvPr>
          <p:cNvSpPr>
            <a:spLocks noGrp="1"/>
          </p:cNvSpPr>
          <p:nvPr>
            <p:ph idx="1"/>
          </p:nvPr>
        </p:nvSpPr>
        <p:spPr/>
        <p:txBody>
          <a:bodyPr/>
          <a:lstStyle/>
          <a:p>
            <a:pPr marL="0" indent="0">
              <a:buNone/>
            </a:pPr>
            <a:r>
              <a:rPr lang="en-GB" dirty="0"/>
              <a:t>A few examples:</a:t>
            </a:r>
          </a:p>
          <a:p>
            <a:r>
              <a:rPr lang="en-GB" dirty="0"/>
              <a:t>If the fraud data analytics is used in a whistle blower allegation, </a:t>
            </a:r>
          </a:p>
          <a:p>
            <a:pPr lvl="1"/>
            <a:r>
              <a:rPr lang="en-GB" dirty="0"/>
              <a:t>then the fraud data analytics plan is designed to refute or corroborate the allegation. </a:t>
            </a:r>
          </a:p>
          <a:p>
            <a:r>
              <a:rPr lang="en-GB" dirty="0"/>
              <a:t>If the fraud data analytics plan is used in a control audit, </a:t>
            </a:r>
          </a:p>
          <a:p>
            <a:pPr lvl="1"/>
            <a:r>
              <a:rPr lang="en-GB" dirty="0"/>
              <a:t>then the fraud data analytics would search for internal control compliance or internal control avoidance. </a:t>
            </a:r>
          </a:p>
          <a:p>
            <a:r>
              <a:rPr lang="en-GB" dirty="0"/>
              <a:t>If the fraud data analytics is used for fraud testing, </a:t>
            </a:r>
          </a:p>
          <a:p>
            <a:pPr lvl="1"/>
            <a:r>
              <a:rPr lang="en-GB" dirty="0"/>
              <a:t>then the fraud data analytics is used to search for a specific fraud scenario that is hidden in your database. </a:t>
            </a:r>
            <a:br>
              <a:rPr lang="en-GB" dirty="0"/>
            </a:br>
            <a:endParaRPr lang="en-HK" dirty="0"/>
          </a:p>
        </p:txBody>
      </p:sp>
      <p:sp>
        <p:nvSpPr>
          <p:cNvPr id="3" name="Text Placeholder 2">
            <a:extLst>
              <a:ext uri="{FF2B5EF4-FFF2-40B4-BE49-F238E27FC236}">
                <a16:creationId xmlns:a16="http://schemas.microsoft.com/office/drawing/2014/main" id="{237BDB9A-59DA-45B5-9A33-C9D6372B2EA8}"/>
              </a:ext>
            </a:extLst>
          </p:cNvPr>
          <p:cNvSpPr>
            <a:spLocks noGrp="1"/>
          </p:cNvSpPr>
          <p:nvPr>
            <p:ph type="body" sz="quarter" idx="10"/>
          </p:nvPr>
        </p:nvSpPr>
        <p:spPr/>
        <p:txBody>
          <a:bodyPr/>
          <a:lstStyle/>
          <a:p>
            <a:r>
              <a:rPr lang="en-HK" sz="4800" dirty="0"/>
              <a:t>1: Define the scope of fraud analysis</a:t>
            </a:r>
          </a:p>
        </p:txBody>
      </p:sp>
    </p:spTree>
    <p:extLst>
      <p:ext uri="{BB962C8B-B14F-4D97-AF65-F5344CB8AC3E}">
        <p14:creationId xmlns:p14="http://schemas.microsoft.com/office/powerpoint/2010/main" val="2840999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85EAC-7DCB-4FB3-845D-3D2B0DE66692}"/>
              </a:ext>
            </a:extLst>
          </p:cNvPr>
          <p:cNvSpPr>
            <a:spLocks noGrp="1"/>
          </p:cNvSpPr>
          <p:nvPr>
            <p:ph type="body" sz="quarter" idx="10"/>
          </p:nvPr>
        </p:nvSpPr>
        <p:spPr>
          <a:xfrm>
            <a:off x="0" y="339509"/>
            <a:ext cx="12123173" cy="724247"/>
          </a:xfrm>
        </p:spPr>
        <p:txBody>
          <a:bodyPr/>
          <a:lstStyle/>
          <a:p>
            <a:r>
              <a:rPr lang="en-HK" sz="4400" dirty="0"/>
              <a:t>Overview: Fraud Data Analytics Methodology</a:t>
            </a:r>
          </a:p>
        </p:txBody>
      </p:sp>
      <p:graphicFrame>
        <p:nvGraphicFramePr>
          <p:cNvPr id="4" name="Content Placeholder 3">
            <a:extLst>
              <a:ext uri="{FF2B5EF4-FFF2-40B4-BE49-F238E27FC236}">
                <a16:creationId xmlns:a16="http://schemas.microsoft.com/office/drawing/2014/main" id="{300CB27B-2723-48A7-BAAE-B182E436E522}"/>
              </a:ext>
            </a:extLst>
          </p:cNvPr>
          <p:cNvGraphicFramePr>
            <a:graphicFrameLocks noGrp="1"/>
          </p:cNvGraphicFramePr>
          <p:nvPr>
            <p:ph idx="1"/>
            <p:extLst/>
          </p:nvPr>
        </p:nvGraphicFramePr>
        <p:xfrm>
          <a:off x="2900772" y="1834698"/>
          <a:ext cx="9137538" cy="4576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AEC1D282-BC17-4F3F-B562-48927E367BA4}"/>
              </a:ext>
            </a:extLst>
          </p:cNvPr>
          <p:cNvSpPr/>
          <p:nvPr/>
        </p:nvSpPr>
        <p:spPr>
          <a:xfrm>
            <a:off x="3615302" y="1876455"/>
            <a:ext cx="1445342" cy="820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 name="TextBox 4">
            <a:extLst>
              <a:ext uri="{FF2B5EF4-FFF2-40B4-BE49-F238E27FC236}">
                <a16:creationId xmlns:a16="http://schemas.microsoft.com/office/drawing/2014/main" id="{D58B2AB6-0E43-48BD-9711-E98B2A910CBE}"/>
              </a:ext>
            </a:extLst>
          </p:cNvPr>
          <p:cNvSpPr txBox="1"/>
          <p:nvPr/>
        </p:nvSpPr>
        <p:spPr>
          <a:xfrm>
            <a:off x="216270" y="2096301"/>
            <a:ext cx="4301941" cy="1200329"/>
          </a:xfrm>
          <a:prstGeom prst="rect">
            <a:avLst/>
          </a:prstGeom>
          <a:noFill/>
        </p:spPr>
        <p:txBody>
          <a:bodyPr wrap="square" rtlCol="0">
            <a:spAutoFit/>
          </a:bodyPr>
          <a:lstStyle/>
          <a:p>
            <a:r>
              <a:rPr lang="en-HK" sz="2400" dirty="0"/>
              <a:t>Staring point.</a:t>
            </a:r>
          </a:p>
          <a:p>
            <a:r>
              <a:rPr lang="en-HK" sz="2400" dirty="0"/>
              <a:t>BUT the process is </a:t>
            </a:r>
            <a:r>
              <a:rPr lang="en-HK" sz="2400" u="sng" dirty="0"/>
              <a:t>cyclical</a:t>
            </a:r>
            <a:r>
              <a:rPr lang="en-HK" sz="2400" dirty="0"/>
              <a:t>, </a:t>
            </a:r>
          </a:p>
          <a:p>
            <a:r>
              <a:rPr lang="en-HK" sz="2400" dirty="0"/>
              <a:t>NOT </a:t>
            </a:r>
            <a:r>
              <a:rPr lang="en-HK" sz="2400" u="sng" dirty="0"/>
              <a:t>linear</a:t>
            </a:r>
            <a:r>
              <a:rPr lang="en-HK" sz="2400" dirty="0"/>
              <a:t>.</a:t>
            </a:r>
          </a:p>
        </p:txBody>
      </p:sp>
      <p:sp>
        <p:nvSpPr>
          <p:cNvPr id="7" name="Rectangle: Rounded Corners 6">
            <a:extLst>
              <a:ext uri="{FF2B5EF4-FFF2-40B4-BE49-F238E27FC236}">
                <a16:creationId xmlns:a16="http://schemas.microsoft.com/office/drawing/2014/main" id="{DCF23EB1-DF16-4034-96D3-E295AABB5361}"/>
              </a:ext>
            </a:extLst>
          </p:cNvPr>
          <p:cNvSpPr/>
          <p:nvPr/>
        </p:nvSpPr>
        <p:spPr>
          <a:xfrm>
            <a:off x="7608047" y="3382682"/>
            <a:ext cx="2850777" cy="1446306"/>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879655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EF5B0-4D3C-4BD4-AC8D-DE567B317F89}"/>
              </a:ext>
            </a:extLst>
          </p:cNvPr>
          <p:cNvSpPr>
            <a:spLocks noGrp="1"/>
          </p:cNvSpPr>
          <p:nvPr>
            <p:ph type="body" sz="quarter" idx="10"/>
          </p:nvPr>
        </p:nvSpPr>
        <p:spPr/>
        <p:txBody>
          <a:bodyPr/>
          <a:lstStyle/>
          <a:p>
            <a:r>
              <a:rPr lang="en-HK" sz="4800" dirty="0"/>
              <a:t>2: Fraud Scenario Identification</a:t>
            </a:r>
          </a:p>
        </p:txBody>
      </p:sp>
      <p:sp>
        <p:nvSpPr>
          <p:cNvPr id="3" name="Content Placeholder 2">
            <a:extLst>
              <a:ext uri="{FF2B5EF4-FFF2-40B4-BE49-F238E27FC236}">
                <a16:creationId xmlns:a16="http://schemas.microsoft.com/office/drawing/2014/main" id="{82F0F72A-0121-4B68-B5FA-ABF95448D807}"/>
              </a:ext>
            </a:extLst>
          </p:cNvPr>
          <p:cNvSpPr>
            <a:spLocks noGrp="1"/>
          </p:cNvSpPr>
          <p:nvPr>
            <p:ph idx="1"/>
          </p:nvPr>
        </p:nvSpPr>
        <p:spPr>
          <a:xfrm>
            <a:off x="1129862" y="1203434"/>
            <a:ext cx="10410703" cy="4973529"/>
          </a:xfrm>
        </p:spPr>
        <p:txBody>
          <a:bodyPr/>
          <a:lstStyle/>
          <a:p>
            <a:r>
              <a:rPr lang="en-HK" dirty="0"/>
              <a:t>Inherent Fraud Schemes</a:t>
            </a:r>
          </a:p>
          <a:p>
            <a:pPr lvl="1"/>
            <a:r>
              <a:rPr lang="en-HK" dirty="0"/>
              <a:t>The theory states that the number of inherent scheme and scenarios are finite and predictable</a:t>
            </a:r>
          </a:p>
          <a:p>
            <a:pPr lvl="1"/>
            <a:r>
              <a:rPr lang="en-HK" dirty="0"/>
              <a:t>Comprises </a:t>
            </a:r>
            <a:r>
              <a:rPr lang="en-HK" u="sng" dirty="0"/>
              <a:t>a committing person</a:t>
            </a:r>
            <a:r>
              <a:rPr lang="en-HK" dirty="0"/>
              <a:t>, </a:t>
            </a:r>
            <a:r>
              <a:rPr lang="en-HK" u="sng" dirty="0"/>
              <a:t>an entity structure </a:t>
            </a:r>
            <a:r>
              <a:rPr lang="en-HK" dirty="0"/>
              <a:t>and </a:t>
            </a:r>
            <a:r>
              <a:rPr lang="en-HK" u="sng" dirty="0"/>
              <a:t>a fraudulent action</a:t>
            </a:r>
          </a:p>
          <a:p>
            <a:pPr lvl="1"/>
            <a:r>
              <a:rPr lang="en-HK" dirty="0"/>
              <a:t>Each inherent fraud scheme has a finite and predictable list of fraud permutations</a:t>
            </a:r>
          </a:p>
          <a:p>
            <a:pPr lvl="1"/>
            <a:r>
              <a:rPr lang="en-HK" dirty="0"/>
              <a:t>Each fraud scheme permutation creates a finite and predictable list of fraud scenarios</a:t>
            </a:r>
          </a:p>
          <a:p>
            <a:pPr lvl="1"/>
            <a:r>
              <a:rPr lang="en-HK" dirty="0"/>
              <a:t>How the inherent scheme occurs will be influenced by the business processes and internal controls</a:t>
            </a:r>
          </a:p>
        </p:txBody>
      </p:sp>
      <p:sp>
        <p:nvSpPr>
          <p:cNvPr id="4" name="Rectangle: Rounded Corners 3">
            <a:extLst>
              <a:ext uri="{FF2B5EF4-FFF2-40B4-BE49-F238E27FC236}">
                <a16:creationId xmlns:a16="http://schemas.microsoft.com/office/drawing/2014/main" id="{2B56F0BE-3030-4CE7-BE26-982598E8CCC8}"/>
              </a:ext>
            </a:extLst>
          </p:cNvPr>
          <p:cNvSpPr/>
          <p:nvPr/>
        </p:nvSpPr>
        <p:spPr>
          <a:xfrm>
            <a:off x="323529" y="5229411"/>
            <a:ext cx="11515859" cy="1523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altLang="zh-TW" sz="3200" dirty="0">
                <a:solidFill>
                  <a:schemeClr val="tx1"/>
                </a:solidFill>
              </a:rPr>
              <a:t>Fraud </a:t>
            </a:r>
            <a:r>
              <a:rPr lang="en-HK" altLang="zh-TW" sz="3200" dirty="0">
                <a:solidFill>
                  <a:schemeClr val="tx1"/>
                </a:solidFill>
              </a:rPr>
              <a:t>is predictable</a:t>
            </a:r>
            <a:r>
              <a:rPr lang="en-HK" altLang="zh-TW" sz="3200" dirty="0"/>
              <a:t>, with regard to the schemes that occur</a:t>
            </a:r>
          </a:p>
          <a:p>
            <a:pPr marL="457200" indent="-457200">
              <a:buFont typeface="Arial" panose="020B0604020202020204" pitchFamily="34" charset="0"/>
              <a:buChar char="•"/>
            </a:pPr>
            <a:r>
              <a:rPr lang="en-HK" sz="3200" dirty="0">
                <a:solidFill>
                  <a:schemeClr val="tx1"/>
                </a:solidFill>
              </a:rPr>
              <a:t>Number of schemes is finite</a:t>
            </a:r>
            <a:r>
              <a:rPr lang="en-HK" sz="3200" dirty="0"/>
              <a:t>, that can occur in a given business system</a:t>
            </a:r>
            <a:endParaRPr lang="en-GB" sz="3200" dirty="0"/>
          </a:p>
        </p:txBody>
      </p:sp>
    </p:spTree>
    <p:extLst>
      <p:ext uri="{BB962C8B-B14F-4D97-AF65-F5344CB8AC3E}">
        <p14:creationId xmlns:p14="http://schemas.microsoft.com/office/powerpoint/2010/main" val="31112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EEF5B0-4D3C-4BD4-AC8D-DE567B317F89}"/>
              </a:ext>
            </a:extLst>
          </p:cNvPr>
          <p:cNvSpPr>
            <a:spLocks noGrp="1"/>
          </p:cNvSpPr>
          <p:nvPr>
            <p:ph type="body" sz="quarter" idx="10"/>
          </p:nvPr>
        </p:nvSpPr>
        <p:spPr/>
        <p:txBody>
          <a:bodyPr/>
          <a:lstStyle/>
          <a:p>
            <a:r>
              <a:rPr lang="en-HK" sz="4800" dirty="0"/>
              <a:t>2: Fraud Scenario Identification</a:t>
            </a:r>
          </a:p>
        </p:txBody>
      </p:sp>
      <p:graphicFrame>
        <p:nvGraphicFramePr>
          <p:cNvPr id="7" name="Content Placeholder 6">
            <a:extLst>
              <a:ext uri="{FF2B5EF4-FFF2-40B4-BE49-F238E27FC236}">
                <a16:creationId xmlns:a16="http://schemas.microsoft.com/office/drawing/2014/main" id="{89B27B77-330C-40C3-AE7A-5FFDE264C391}"/>
              </a:ext>
            </a:extLst>
          </p:cNvPr>
          <p:cNvGraphicFramePr>
            <a:graphicFrameLocks noGrp="1"/>
          </p:cNvGraphicFramePr>
          <p:nvPr>
            <p:ph idx="1"/>
            <p:extLst>
              <p:ext uri="{D42A27DB-BD31-4B8C-83A1-F6EECF244321}">
                <p14:modId xmlns:p14="http://schemas.microsoft.com/office/powerpoint/2010/main" val="648524293"/>
              </p:ext>
            </p:extLst>
          </p:nvPr>
        </p:nvGraphicFramePr>
        <p:xfrm>
          <a:off x="1130300" y="1203325"/>
          <a:ext cx="9890125" cy="5412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097B1DD-FB4E-408E-B2AB-F4D9A1EB69AB}"/>
              </a:ext>
            </a:extLst>
          </p:cNvPr>
          <p:cNvSpPr txBox="1"/>
          <p:nvPr/>
        </p:nvSpPr>
        <p:spPr>
          <a:xfrm>
            <a:off x="1021975" y="1346629"/>
            <a:ext cx="4162967" cy="1477328"/>
          </a:xfrm>
          <a:prstGeom prst="rect">
            <a:avLst/>
          </a:prstGeom>
          <a:noFill/>
        </p:spPr>
        <p:txBody>
          <a:bodyPr wrap="square" rtlCol="0">
            <a:spAutoFit/>
          </a:bodyPr>
          <a:lstStyle/>
          <a:p>
            <a:pPr marL="285750" indent="-285750">
              <a:buFont typeface="Arial" panose="020B0604020202020204" pitchFamily="34" charset="0"/>
              <a:buChar char="•"/>
            </a:pPr>
            <a:r>
              <a:rPr lang="en-HK" dirty="0"/>
              <a:t>The person committing the fraud</a:t>
            </a:r>
          </a:p>
          <a:p>
            <a:pPr marL="285750" indent="-285750">
              <a:buFont typeface="Arial" panose="020B0604020202020204" pitchFamily="34" charset="0"/>
              <a:buChar char="•"/>
            </a:pPr>
            <a:r>
              <a:rPr lang="en-HK" dirty="0"/>
              <a:t>The person can be from internal or external</a:t>
            </a:r>
          </a:p>
          <a:p>
            <a:pPr marL="285750" indent="-285750">
              <a:buFont typeface="Arial" panose="020B0604020202020204" pitchFamily="34" charset="0"/>
              <a:buChar char="•"/>
            </a:pPr>
            <a:r>
              <a:rPr lang="en-HK" dirty="0"/>
              <a:t>The person who have direct or indirect access to the database</a:t>
            </a:r>
          </a:p>
        </p:txBody>
      </p:sp>
      <p:sp>
        <p:nvSpPr>
          <p:cNvPr id="9" name="TextBox 8">
            <a:extLst>
              <a:ext uri="{FF2B5EF4-FFF2-40B4-BE49-F238E27FC236}">
                <a16:creationId xmlns:a16="http://schemas.microsoft.com/office/drawing/2014/main" id="{27E95C8A-FE25-44F8-9B10-37028F3DB389}"/>
              </a:ext>
            </a:extLst>
          </p:cNvPr>
          <p:cNvSpPr txBox="1"/>
          <p:nvPr/>
        </p:nvSpPr>
        <p:spPr>
          <a:xfrm>
            <a:off x="7442979" y="3106830"/>
            <a:ext cx="4560762" cy="1754326"/>
          </a:xfrm>
          <a:prstGeom prst="rect">
            <a:avLst/>
          </a:prstGeom>
          <a:noFill/>
        </p:spPr>
        <p:txBody>
          <a:bodyPr wrap="square" rtlCol="0">
            <a:spAutoFit/>
          </a:bodyPr>
          <a:lstStyle/>
          <a:p>
            <a:pPr marL="285750" indent="-285750">
              <a:buFont typeface="Arial" panose="020B0604020202020204" pitchFamily="34" charset="0"/>
              <a:buChar char="•"/>
            </a:pPr>
            <a:r>
              <a:rPr lang="en-HK" dirty="0"/>
              <a:t>Attachment of transaction in the business system</a:t>
            </a:r>
          </a:p>
          <a:p>
            <a:pPr marL="285750" indent="-285750">
              <a:buFont typeface="Arial" panose="020B0604020202020204" pitchFamily="34" charset="0"/>
              <a:buChar char="•"/>
            </a:pPr>
            <a:r>
              <a:rPr lang="en-HK" dirty="0"/>
              <a:t>E.g. in payroll system, ‘employee’ is the entity</a:t>
            </a:r>
          </a:p>
          <a:p>
            <a:pPr marL="285750" indent="-285750">
              <a:buFont typeface="Arial" panose="020B0604020202020204" pitchFamily="34" charset="0"/>
              <a:buChar char="•"/>
            </a:pPr>
            <a:r>
              <a:rPr lang="en-HK" dirty="0"/>
              <a:t>In credit card system, ‘card number’ is the entity</a:t>
            </a:r>
          </a:p>
        </p:txBody>
      </p:sp>
      <p:sp>
        <p:nvSpPr>
          <p:cNvPr id="10" name="TextBox 9">
            <a:extLst>
              <a:ext uri="{FF2B5EF4-FFF2-40B4-BE49-F238E27FC236}">
                <a16:creationId xmlns:a16="http://schemas.microsoft.com/office/drawing/2014/main" id="{1A54B799-7A12-4F03-B6C0-062285C6143E}"/>
              </a:ext>
            </a:extLst>
          </p:cNvPr>
          <p:cNvSpPr txBox="1"/>
          <p:nvPr/>
        </p:nvSpPr>
        <p:spPr>
          <a:xfrm>
            <a:off x="188259" y="4861156"/>
            <a:ext cx="2776068" cy="1754326"/>
          </a:xfrm>
          <a:prstGeom prst="rect">
            <a:avLst/>
          </a:prstGeom>
          <a:noFill/>
        </p:spPr>
        <p:txBody>
          <a:bodyPr wrap="square" rtlCol="0">
            <a:spAutoFit/>
          </a:bodyPr>
          <a:lstStyle/>
          <a:p>
            <a:pPr marL="285750" indent="-285750">
              <a:buFont typeface="Arial" panose="020B0604020202020204" pitchFamily="34" charset="0"/>
              <a:buChar char="•"/>
            </a:pPr>
            <a:r>
              <a:rPr lang="en-HK" dirty="0"/>
              <a:t>Fraudulent action links committing person and entity </a:t>
            </a:r>
          </a:p>
          <a:p>
            <a:pPr marL="285750" indent="-285750">
              <a:buFont typeface="Arial" panose="020B0604020202020204" pitchFamily="34" charset="0"/>
              <a:buChar char="•"/>
            </a:pPr>
            <a:r>
              <a:rPr lang="en-HK" dirty="0"/>
              <a:t>E.g. payment of vendor without purchase order</a:t>
            </a:r>
          </a:p>
        </p:txBody>
      </p:sp>
    </p:spTree>
    <p:extLst>
      <p:ext uri="{BB962C8B-B14F-4D97-AF65-F5344CB8AC3E}">
        <p14:creationId xmlns:p14="http://schemas.microsoft.com/office/powerpoint/2010/main" val="153700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4820EF-B306-41AB-B9AF-9103CF455514}"/>
              </a:ext>
            </a:extLst>
          </p:cNvPr>
          <p:cNvSpPr>
            <a:spLocks noGrp="1"/>
          </p:cNvSpPr>
          <p:nvPr>
            <p:ph type="body" sz="quarter" idx="10"/>
          </p:nvPr>
        </p:nvSpPr>
        <p:spPr/>
        <p:txBody>
          <a:bodyPr/>
          <a:lstStyle/>
          <a:p>
            <a:r>
              <a:rPr lang="en-HK" dirty="0"/>
              <a:t>2: Fraud Scenario Identification</a:t>
            </a:r>
          </a:p>
        </p:txBody>
      </p:sp>
      <p:sp>
        <p:nvSpPr>
          <p:cNvPr id="4" name="Content Placeholder 4">
            <a:extLst>
              <a:ext uri="{FF2B5EF4-FFF2-40B4-BE49-F238E27FC236}">
                <a16:creationId xmlns:a16="http://schemas.microsoft.com/office/drawing/2014/main" id="{1C0A84E3-E73D-45C1-AEBF-9638F0E8C92F}"/>
              </a:ext>
            </a:extLst>
          </p:cNvPr>
          <p:cNvSpPr txBox="1">
            <a:spLocks/>
          </p:cNvSpPr>
          <p:nvPr/>
        </p:nvSpPr>
        <p:spPr>
          <a:xfrm>
            <a:off x="1129862" y="1203434"/>
            <a:ext cx="9890235"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t>Fraud scenario - Create the permutation of fraud scenarios</a:t>
            </a:r>
          </a:p>
        </p:txBody>
      </p:sp>
      <p:sp>
        <p:nvSpPr>
          <p:cNvPr id="26" name="Rectangle 25">
            <a:extLst>
              <a:ext uri="{FF2B5EF4-FFF2-40B4-BE49-F238E27FC236}">
                <a16:creationId xmlns:a16="http://schemas.microsoft.com/office/drawing/2014/main" id="{5430C85C-877D-4EE1-B42C-BA4D879CCD96}"/>
              </a:ext>
            </a:extLst>
          </p:cNvPr>
          <p:cNvSpPr/>
          <p:nvPr/>
        </p:nvSpPr>
        <p:spPr>
          <a:xfrm>
            <a:off x="182352" y="1812112"/>
            <a:ext cx="2121093" cy="369332"/>
          </a:xfrm>
          <a:prstGeom prst="rect">
            <a:avLst/>
          </a:prstGeom>
        </p:spPr>
        <p:txBody>
          <a:bodyPr wrap="none">
            <a:spAutoFit/>
          </a:bodyPr>
          <a:lstStyle/>
          <a:p>
            <a:r>
              <a:rPr lang="en-HK" u="sng" dirty="0"/>
              <a:t>Committing person</a:t>
            </a:r>
            <a:endParaRPr lang="en-HK" dirty="0"/>
          </a:p>
        </p:txBody>
      </p:sp>
      <p:sp>
        <p:nvSpPr>
          <p:cNvPr id="27" name="Rectangle 26">
            <a:extLst>
              <a:ext uri="{FF2B5EF4-FFF2-40B4-BE49-F238E27FC236}">
                <a16:creationId xmlns:a16="http://schemas.microsoft.com/office/drawing/2014/main" id="{372B5F8A-0C7E-4D6F-AB5C-7EC547A4016F}"/>
              </a:ext>
            </a:extLst>
          </p:cNvPr>
          <p:cNvSpPr/>
          <p:nvPr/>
        </p:nvSpPr>
        <p:spPr>
          <a:xfrm>
            <a:off x="10491694" y="1812112"/>
            <a:ext cx="761747" cy="369332"/>
          </a:xfrm>
          <a:prstGeom prst="rect">
            <a:avLst/>
          </a:prstGeom>
        </p:spPr>
        <p:txBody>
          <a:bodyPr wrap="none">
            <a:spAutoFit/>
          </a:bodyPr>
          <a:lstStyle/>
          <a:p>
            <a:r>
              <a:rPr lang="en-HK" u="sng" dirty="0"/>
              <a:t>Entity</a:t>
            </a:r>
            <a:endParaRPr lang="en-HK" dirty="0"/>
          </a:p>
        </p:txBody>
      </p:sp>
      <p:sp>
        <p:nvSpPr>
          <p:cNvPr id="28" name="Rectangle 27">
            <a:extLst>
              <a:ext uri="{FF2B5EF4-FFF2-40B4-BE49-F238E27FC236}">
                <a16:creationId xmlns:a16="http://schemas.microsoft.com/office/drawing/2014/main" id="{C4BF998D-0F4C-4B5C-A3A9-95B9D0E45597}"/>
              </a:ext>
            </a:extLst>
          </p:cNvPr>
          <p:cNvSpPr/>
          <p:nvPr/>
        </p:nvSpPr>
        <p:spPr>
          <a:xfrm>
            <a:off x="4827992" y="1812112"/>
            <a:ext cx="1967205" cy="369332"/>
          </a:xfrm>
          <a:prstGeom prst="rect">
            <a:avLst/>
          </a:prstGeom>
        </p:spPr>
        <p:txBody>
          <a:bodyPr wrap="none">
            <a:spAutoFit/>
          </a:bodyPr>
          <a:lstStyle/>
          <a:p>
            <a:r>
              <a:rPr lang="en-HK" u="sng" dirty="0"/>
              <a:t>Fraudulent action</a:t>
            </a:r>
            <a:endParaRPr lang="en-HK" dirty="0"/>
          </a:p>
        </p:txBody>
      </p:sp>
      <p:pic>
        <p:nvPicPr>
          <p:cNvPr id="38" name="Graphic 37" descr="User">
            <a:extLst>
              <a:ext uri="{FF2B5EF4-FFF2-40B4-BE49-F238E27FC236}">
                <a16:creationId xmlns:a16="http://schemas.microsoft.com/office/drawing/2014/main" id="{18F5EBC8-E069-4B95-BFA7-2CB008A853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3820" y="3292604"/>
            <a:ext cx="914400" cy="914400"/>
          </a:xfrm>
          <a:prstGeom prst="rect">
            <a:avLst/>
          </a:prstGeom>
        </p:spPr>
      </p:pic>
      <p:sp>
        <p:nvSpPr>
          <p:cNvPr id="39" name="TextBox 38">
            <a:extLst>
              <a:ext uri="{FF2B5EF4-FFF2-40B4-BE49-F238E27FC236}">
                <a16:creationId xmlns:a16="http://schemas.microsoft.com/office/drawing/2014/main" id="{934FDE08-F5A0-4692-ACF6-416C78963724}"/>
              </a:ext>
            </a:extLst>
          </p:cNvPr>
          <p:cNvSpPr txBox="1"/>
          <p:nvPr/>
        </p:nvSpPr>
        <p:spPr>
          <a:xfrm>
            <a:off x="9964361" y="2850436"/>
            <a:ext cx="1492781" cy="369332"/>
          </a:xfrm>
          <a:prstGeom prst="rect">
            <a:avLst/>
          </a:prstGeom>
          <a:noFill/>
        </p:spPr>
        <p:txBody>
          <a:bodyPr wrap="none" rtlCol="0">
            <a:spAutoFit/>
          </a:bodyPr>
          <a:lstStyle/>
          <a:p>
            <a:r>
              <a:rPr lang="en-HK" dirty="0"/>
              <a:t>Fake Vendor</a:t>
            </a:r>
          </a:p>
        </p:txBody>
      </p:sp>
      <p:sp>
        <p:nvSpPr>
          <p:cNvPr id="40" name="TextBox 39">
            <a:extLst>
              <a:ext uri="{FF2B5EF4-FFF2-40B4-BE49-F238E27FC236}">
                <a16:creationId xmlns:a16="http://schemas.microsoft.com/office/drawing/2014/main" id="{B732B0D6-DB22-4BBA-91BA-6C4DA35719CA}"/>
              </a:ext>
            </a:extLst>
          </p:cNvPr>
          <p:cNvSpPr txBox="1"/>
          <p:nvPr/>
        </p:nvSpPr>
        <p:spPr>
          <a:xfrm>
            <a:off x="9605545" y="4218956"/>
            <a:ext cx="2467407" cy="369332"/>
          </a:xfrm>
          <a:prstGeom prst="rect">
            <a:avLst/>
          </a:prstGeom>
          <a:noFill/>
        </p:spPr>
        <p:txBody>
          <a:bodyPr wrap="none" rtlCol="0">
            <a:spAutoFit/>
          </a:bodyPr>
          <a:lstStyle/>
          <a:p>
            <a:r>
              <a:rPr lang="en-HK" dirty="0"/>
              <a:t>Real Complicit Vendor</a:t>
            </a:r>
          </a:p>
        </p:txBody>
      </p:sp>
      <p:pic>
        <p:nvPicPr>
          <p:cNvPr id="41" name="Graphic 40" descr="Employee badge">
            <a:extLst>
              <a:ext uri="{FF2B5EF4-FFF2-40B4-BE49-F238E27FC236}">
                <a16:creationId xmlns:a16="http://schemas.microsoft.com/office/drawing/2014/main" id="{053D8241-9BBE-493B-8D91-092A83A1B0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541" y="3770268"/>
            <a:ext cx="914400" cy="914400"/>
          </a:xfrm>
          <a:prstGeom prst="rect">
            <a:avLst/>
          </a:prstGeom>
        </p:spPr>
      </p:pic>
      <p:sp>
        <p:nvSpPr>
          <p:cNvPr id="42" name="TextBox 41">
            <a:extLst>
              <a:ext uri="{FF2B5EF4-FFF2-40B4-BE49-F238E27FC236}">
                <a16:creationId xmlns:a16="http://schemas.microsoft.com/office/drawing/2014/main" id="{D47C7C0D-AC80-40E2-8B0E-ACB328BCEF15}"/>
              </a:ext>
            </a:extLst>
          </p:cNvPr>
          <p:cNvSpPr txBox="1"/>
          <p:nvPr/>
        </p:nvSpPr>
        <p:spPr>
          <a:xfrm>
            <a:off x="4560747" y="3008727"/>
            <a:ext cx="2577744" cy="369332"/>
          </a:xfrm>
          <a:prstGeom prst="rect">
            <a:avLst/>
          </a:prstGeom>
          <a:noFill/>
        </p:spPr>
        <p:txBody>
          <a:bodyPr wrap="square" rtlCol="0">
            <a:spAutoFit/>
          </a:bodyPr>
          <a:lstStyle/>
          <a:p>
            <a:r>
              <a:rPr lang="en-HK" dirty="0"/>
              <a:t>Overbilling</a:t>
            </a:r>
          </a:p>
        </p:txBody>
      </p:sp>
      <p:pic>
        <p:nvPicPr>
          <p:cNvPr id="43" name="Graphic 42" descr="Credit card">
            <a:extLst>
              <a:ext uri="{FF2B5EF4-FFF2-40B4-BE49-F238E27FC236}">
                <a16:creationId xmlns:a16="http://schemas.microsoft.com/office/drawing/2014/main" id="{482B56FE-57A0-48BC-8C8C-0366A6F7CF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92419" y="3698019"/>
            <a:ext cx="914400" cy="914400"/>
          </a:xfrm>
          <a:prstGeom prst="rect">
            <a:avLst/>
          </a:prstGeom>
        </p:spPr>
      </p:pic>
      <p:sp>
        <p:nvSpPr>
          <p:cNvPr id="44" name="TextBox 43">
            <a:extLst>
              <a:ext uri="{FF2B5EF4-FFF2-40B4-BE49-F238E27FC236}">
                <a16:creationId xmlns:a16="http://schemas.microsoft.com/office/drawing/2014/main" id="{7E7282B8-3E7A-4B7C-B771-E22C426BC642}"/>
              </a:ext>
            </a:extLst>
          </p:cNvPr>
          <p:cNvSpPr txBox="1"/>
          <p:nvPr/>
        </p:nvSpPr>
        <p:spPr>
          <a:xfrm>
            <a:off x="4560747" y="4436683"/>
            <a:ext cx="2577744" cy="369332"/>
          </a:xfrm>
          <a:prstGeom prst="rect">
            <a:avLst/>
          </a:prstGeom>
          <a:noFill/>
        </p:spPr>
        <p:txBody>
          <a:bodyPr wrap="square" rtlCol="0">
            <a:spAutoFit/>
          </a:bodyPr>
          <a:lstStyle/>
          <a:p>
            <a:r>
              <a:rPr lang="en-HK" dirty="0"/>
              <a:t>Multiple procurements</a:t>
            </a:r>
          </a:p>
        </p:txBody>
      </p:sp>
      <p:pic>
        <p:nvPicPr>
          <p:cNvPr id="45" name="Graphic 44" descr="Credit card">
            <a:extLst>
              <a:ext uri="{FF2B5EF4-FFF2-40B4-BE49-F238E27FC236}">
                <a16:creationId xmlns:a16="http://schemas.microsoft.com/office/drawing/2014/main" id="{8D1D4752-2788-459E-93D4-4C8822D798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92419" y="5260790"/>
            <a:ext cx="914400" cy="914400"/>
          </a:xfrm>
          <a:prstGeom prst="rect">
            <a:avLst/>
          </a:prstGeom>
        </p:spPr>
      </p:pic>
      <p:sp>
        <p:nvSpPr>
          <p:cNvPr id="46" name="TextBox 45">
            <a:extLst>
              <a:ext uri="{FF2B5EF4-FFF2-40B4-BE49-F238E27FC236}">
                <a16:creationId xmlns:a16="http://schemas.microsoft.com/office/drawing/2014/main" id="{74E3DC17-3CEC-4F95-BF23-F8EDFD126CF3}"/>
              </a:ext>
            </a:extLst>
          </p:cNvPr>
          <p:cNvSpPr txBox="1"/>
          <p:nvPr/>
        </p:nvSpPr>
        <p:spPr>
          <a:xfrm>
            <a:off x="4560747" y="5990524"/>
            <a:ext cx="2577744" cy="369332"/>
          </a:xfrm>
          <a:prstGeom prst="rect">
            <a:avLst/>
          </a:prstGeom>
          <a:noFill/>
        </p:spPr>
        <p:txBody>
          <a:bodyPr wrap="square" rtlCol="0">
            <a:spAutoFit/>
          </a:bodyPr>
          <a:lstStyle/>
          <a:p>
            <a:r>
              <a:rPr lang="en-HK" dirty="0"/>
              <a:t>Conflict-of-interests</a:t>
            </a:r>
          </a:p>
        </p:txBody>
      </p:sp>
      <p:sp>
        <p:nvSpPr>
          <p:cNvPr id="47" name="TextBox 46">
            <a:extLst>
              <a:ext uri="{FF2B5EF4-FFF2-40B4-BE49-F238E27FC236}">
                <a16:creationId xmlns:a16="http://schemas.microsoft.com/office/drawing/2014/main" id="{F01932C3-A3CD-479C-8E26-38F107FA7E27}"/>
              </a:ext>
            </a:extLst>
          </p:cNvPr>
          <p:cNvSpPr txBox="1"/>
          <p:nvPr/>
        </p:nvSpPr>
        <p:spPr>
          <a:xfrm>
            <a:off x="323529" y="4490112"/>
            <a:ext cx="1792141" cy="923330"/>
          </a:xfrm>
          <a:prstGeom prst="rect">
            <a:avLst/>
          </a:prstGeom>
          <a:noFill/>
        </p:spPr>
        <p:txBody>
          <a:bodyPr wrap="square" rtlCol="0">
            <a:spAutoFit/>
          </a:bodyPr>
          <a:lstStyle/>
          <a:p>
            <a:r>
              <a:rPr lang="en-HK" dirty="0"/>
              <a:t>Company Procurement Cardholder</a:t>
            </a:r>
          </a:p>
        </p:txBody>
      </p:sp>
      <p:cxnSp>
        <p:nvCxnSpPr>
          <p:cNvPr id="48" name="Straight Connector 47">
            <a:extLst>
              <a:ext uri="{FF2B5EF4-FFF2-40B4-BE49-F238E27FC236}">
                <a16:creationId xmlns:a16="http://schemas.microsoft.com/office/drawing/2014/main" id="{2F6D0C4E-232A-467F-8764-50F96E11FB67}"/>
              </a:ext>
            </a:extLst>
          </p:cNvPr>
          <p:cNvCxnSpPr>
            <a:stCxn id="41" idx="3"/>
            <a:endCxn id="42" idx="1"/>
          </p:cNvCxnSpPr>
          <p:nvPr/>
        </p:nvCxnSpPr>
        <p:spPr>
          <a:xfrm flipV="1">
            <a:off x="1471941" y="3193393"/>
            <a:ext cx="3088806" cy="1034075"/>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5F6EB9B-2672-44E8-92F9-B2632050ADCE}"/>
              </a:ext>
            </a:extLst>
          </p:cNvPr>
          <p:cNvCxnSpPr>
            <a:cxnSpLocks/>
            <a:stCxn id="41" idx="3"/>
            <a:endCxn id="44" idx="1"/>
          </p:cNvCxnSpPr>
          <p:nvPr/>
        </p:nvCxnSpPr>
        <p:spPr>
          <a:xfrm>
            <a:off x="1471941" y="4227468"/>
            <a:ext cx="3088806" cy="393881"/>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60CCC1-953A-4729-90CC-5661A2C00BD0}"/>
              </a:ext>
            </a:extLst>
          </p:cNvPr>
          <p:cNvCxnSpPr>
            <a:cxnSpLocks/>
            <a:stCxn id="41" idx="3"/>
            <a:endCxn id="46" idx="1"/>
          </p:cNvCxnSpPr>
          <p:nvPr/>
        </p:nvCxnSpPr>
        <p:spPr>
          <a:xfrm>
            <a:off x="1471941" y="4227468"/>
            <a:ext cx="3088806" cy="1947722"/>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52ED64-7286-4FC4-87D4-7AA5CEA7CF34}"/>
              </a:ext>
            </a:extLst>
          </p:cNvPr>
          <p:cNvCxnSpPr>
            <a:cxnSpLocks/>
            <a:stCxn id="42" idx="3"/>
          </p:cNvCxnSpPr>
          <p:nvPr/>
        </p:nvCxnSpPr>
        <p:spPr>
          <a:xfrm flipV="1">
            <a:off x="7138491" y="2363051"/>
            <a:ext cx="3234155" cy="830342"/>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6FC1421-1D23-44A3-BE46-AFD1C1205CBC}"/>
              </a:ext>
            </a:extLst>
          </p:cNvPr>
          <p:cNvCxnSpPr>
            <a:cxnSpLocks/>
            <a:stCxn id="42" idx="3"/>
            <a:endCxn id="38" idx="1"/>
          </p:cNvCxnSpPr>
          <p:nvPr/>
        </p:nvCxnSpPr>
        <p:spPr>
          <a:xfrm>
            <a:off x="7138491" y="3193393"/>
            <a:ext cx="3275329" cy="556411"/>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15B724C-2569-4377-A63D-40F86BB13E7F}"/>
              </a:ext>
            </a:extLst>
          </p:cNvPr>
          <p:cNvCxnSpPr>
            <a:cxnSpLocks/>
            <a:stCxn id="44" idx="3"/>
          </p:cNvCxnSpPr>
          <p:nvPr/>
        </p:nvCxnSpPr>
        <p:spPr>
          <a:xfrm flipV="1">
            <a:off x="7138491" y="2363051"/>
            <a:ext cx="3234155" cy="2258298"/>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C3B42DB-9BAF-487D-ADB4-757DDA3A5E47}"/>
              </a:ext>
            </a:extLst>
          </p:cNvPr>
          <p:cNvCxnSpPr>
            <a:cxnSpLocks/>
            <a:stCxn id="44" idx="3"/>
            <a:endCxn id="38" idx="1"/>
          </p:cNvCxnSpPr>
          <p:nvPr/>
        </p:nvCxnSpPr>
        <p:spPr>
          <a:xfrm flipV="1">
            <a:off x="7138491" y="3749804"/>
            <a:ext cx="3275329" cy="871545"/>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1B0A58-859D-4442-9288-3B6929263F47}"/>
              </a:ext>
            </a:extLst>
          </p:cNvPr>
          <p:cNvCxnSpPr>
            <a:cxnSpLocks/>
            <a:stCxn id="46" idx="3"/>
          </p:cNvCxnSpPr>
          <p:nvPr/>
        </p:nvCxnSpPr>
        <p:spPr>
          <a:xfrm flipV="1">
            <a:off x="7138491" y="2363051"/>
            <a:ext cx="3234155" cy="3812139"/>
          </a:xfrm>
          <a:prstGeom prst="line">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A50AEE8-8485-4D4A-A0E6-8FFBB953D3DF}"/>
              </a:ext>
            </a:extLst>
          </p:cNvPr>
          <p:cNvCxnSpPr>
            <a:cxnSpLocks/>
            <a:stCxn id="46" idx="3"/>
            <a:endCxn id="38" idx="1"/>
          </p:cNvCxnSpPr>
          <p:nvPr/>
        </p:nvCxnSpPr>
        <p:spPr>
          <a:xfrm flipV="1">
            <a:off x="7138491" y="3749804"/>
            <a:ext cx="3275329" cy="2425386"/>
          </a:xfrm>
          <a:prstGeom prst="line">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7" name="Graphic 56" descr="User">
            <a:extLst>
              <a:ext uri="{FF2B5EF4-FFF2-40B4-BE49-F238E27FC236}">
                <a16:creationId xmlns:a16="http://schemas.microsoft.com/office/drawing/2014/main" id="{07F58EC1-18D6-4FD8-863F-00C60ACB0F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43849" y="4787173"/>
            <a:ext cx="914400" cy="914400"/>
          </a:xfrm>
          <a:prstGeom prst="rect">
            <a:avLst/>
          </a:prstGeom>
        </p:spPr>
      </p:pic>
      <p:sp>
        <p:nvSpPr>
          <p:cNvPr id="58" name="TextBox 57">
            <a:extLst>
              <a:ext uri="{FF2B5EF4-FFF2-40B4-BE49-F238E27FC236}">
                <a16:creationId xmlns:a16="http://schemas.microsoft.com/office/drawing/2014/main" id="{33FEE64D-DB7C-4103-B3F4-6ED3C92D10AB}"/>
              </a:ext>
            </a:extLst>
          </p:cNvPr>
          <p:cNvSpPr txBox="1"/>
          <p:nvPr/>
        </p:nvSpPr>
        <p:spPr>
          <a:xfrm>
            <a:off x="9635574" y="5713525"/>
            <a:ext cx="2287966" cy="646331"/>
          </a:xfrm>
          <a:prstGeom prst="rect">
            <a:avLst/>
          </a:prstGeom>
          <a:noFill/>
        </p:spPr>
        <p:txBody>
          <a:bodyPr wrap="square" rtlCol="0">
            <a:spAutoFit/>
          </a:bodyPr>
          <a:lstStyle/>
          <a:p>
            <a:r>
              <a:rPr lang="en-HK" dirty="0"/>
              <a:t>Real Non-Complicit Vendor</a:t>
            </a:r>
          </a:p>
        </p:txBody>
      </p:sp>
      <p:pic>
        <p:nvPicPr>
          <p:cNvPr id="59" name="Graphic 58" descr="Credit card">
            <a:extLst>
              <a:ext uri="{FF2B5EF4-FFF2-40B4-BE49-F238E27FC236}">
                <a16:creationId xmlns:a16="http://schemas.microsoft.com/office/drawing/2014/main" id="{7092A966-6A31-4DF5-B3CC-5A362857BB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29666" y="2280522"/>
            <a:ext cx="914400" cy="914400"/>
          </a:xfrm>
          <a:prstGeom prst="rect">
            <a:avLst/>
          </a:prstGeom>
        </p:spPr>
      </p:pic>
      <p:cxnSp>
        <p:nvCxnSpPr>
          <p:cNvPr id="60" name="Straight Connector 59">
            <a:extLst>
              <a:ext uri="{FF2B5EF4-FFF2-40B4-BE49-F238E27FC236}">
                <a16:creationId xmlns:a16="http://schemas.microsoft.com/office/drawing/2014/main" id="{DDDCFF35-51F2-463E-BAAA-68454BB57F83}"/>
              </a:ext>
            </a:extLst>
          </p:cNvPr>
          <p:cNvCxnSpPr>
            <a:cxnSpLocks/>
            <a:stCxn id="42" idx="3"/>
            <a:endCxn id="57" idx="1"/>
          </p:cNvCxnSpPr>
          <p:nvPr/>
        </p:nvCxnSpPr>
        <p:spPr>
          <a:xfrm>
            <a:off x="7138491" y="3193393"/>
            <a:ext cx="3305358" cy="2050980"/>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D33B72A-E52C-4C4B-B468-CD6717B7FD57}"/>
              </a:ext>
            </a:extLst>
          </p:cNvPr>
          <p:cNvCxnSpPr>
            <a:cxnSpLocks/>
            <a:stCxn id="44" idx="3"/>
            <a:endCxn id="57" idx="1"/>
          </p:cNvCxnSpPr>
          <p:nvPr/>
        </p:nvCxnSpPr>
        <p:spPr>
          <a:xfrm>
            <a:off x="7138491" y="4621349"/>
            <a:ext cx="3305358" cy="623024"/>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66FCDD-879A-4473-8529-E9188581F5AA}"/>
              </a:ext>
            </a:extLst>
          </p:cNvPr>
          <p:cNvCxnSpPr>
            <a:cxnSpLocks/>
            <a:stCxn id="46" idx="3"/>
            <a:endCxn id="58" idx="1"/>
          </p:cNvCxnSpPr>
          <p:nvPr/>
        </p:nvCxnSpPr>
        <p:spPr>
          <a:xfrm flipV="1">
            <a:off x="7138491" y="6036691"/>
            <a:ext cx="2497083" cy="138499"/>
          </a:xfrm>
          <a:prstGeom prst="line">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693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85EAC-7DCB-4FB3-845D-3D2B0DE66692}"/>
              </a:ext>
            </a:extLst>
          </p:cNvPr>
          <p:cNvSpPr>
            <a:spLocks noGrp="1"/>
          </p:cNvSpPr>
          <p:nvPr>
            <p:ph type="body" sz="quarter" idx="10"/>
          </p:nvPr>
        </p:nvSpPr>
        <p:spPr>
          <a:xfrm>
            <a:off x="0" y="339509"/>
            <a:ext cx="12123173" cy="724247"/>
          </a:xfrm>
        </p:spPr>
        <p:txBody>
          <a:bodyPr/>
          <a:lstStyle/>
          <a:p>
            <a:r>
              <a:rPr lang="en-HK" sz="4400" dirty="0"/>
              <a:t>Overview: Fraud Data Analytics Methodology</a:t>
            </a:r>
          </a:p>
        </p:txBody>
      </p:sp>
      <p:graphicFrame>
        <p:nvGraphicFramePr>
          <p:cNvPr id="4" name="Content Placeholder 3">
            <a:extLst>
              <a:ext uri="{FF2B5EF4-FFF2-40B4-BE49-F238E27FC236}">
                <a16:creationId xmlns:a16="http://schemas.microsoft.com/office/drawing/2014/main" id="{300CB27B-2723-48A7-BAAE-B182E436E522}"/>
              </a:ext>
            </a:extLst>
          </p:cNvPr>
          <p:cNvGraphicFramePr>
            <a:graphicFrameLocks noGrp="1"/>
          </p:cNvGraphicFramePr>
          <p:nvPr>
            <p:ph idx="1"/>
            <p:extLst/>
          </p:nvPr>
        </p:nvGraphicFramePr>
        <p:xfrm>
          <a:off x="2900772" y="1834698"/>
          <a:ext cx="9137538" cy="4576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AEC1D282-BC17-4F3F-B562-48927E367BA4}"/>
              </a:ext>
            </a:extLst>
          </p:cNvPr>
          <p:cNvSpPr/>
          <p:nvPr/>
        </p:nvSpPr>
        <p:spPr>
          <a:xfrm>
            <a:off x="3615302" y="1876455"/>
            <a:ext cx="1445342" cy="820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 name="TextBox 4">
            <a:extLst>
              <a:ext uri="{FF2B5EF4-FFF2-40B4-BE49-F238E27FC236}">
                <a16:creationId xmlns:a16="http://schemas.microsoft.com/office/drawing/2014/main" id="{D58B2AB6-0E43-48BD-9711-E98B2A910CBE}"/>
              </a:ext>
            </a:extLst>
          </p:cNvPr>
          <p:cNvSpPr txBox="1"/>
          <p:nvPr/>
        </p:nvSpPr>
        <p:spPr>
          <a:xfrm>
            <a:off x="216270" y="2096301"/>
            <a:ext cx="4301941" cy="1200329"/>
          </a:xfrm>
          <a:prstGeom prst="rect">
            <a:avLst/>
          </a:prstGeom>
          <a:noFill/>
        </p:spPr>
        <p:txBody>
          <a:bodyPr wrap="square" rtlCol="0">
            <a:spAutoFit/>
          </a:bodyPr>
          <a:lstStyle/>
          <a:p>
            <a:r>
              <a:rPr lang="en-HK" sz="2400" dirty="0"/>
              <a:t>Staring point.</a:t>
            </a:r>
          </a:p>
          <a:p>
            <a:r>
              <a:rPr lang="en-HK" sz="2400" dirty="0"/>
              <a:t>BUT the process is </a:t>
            </a:r>
            <a:r>
              <a:rPr lang="en-HK" sz="2400" u="sng" dirty="0"/>
              <a:t>cyclical</a:t>
            </a:r>
            <a:r>
              <a:rPr lang="en-HK" sz="2400" dirty="0"/>
              <a:t>, </a:t>
            </a:r>
          </a:p>
          <a:p>
            <a:r>
              <a:rPr lang="en-HK" sz="2400" dirty="0"/>
              <a:t>NOT </a:t>
            </a:r>
            <a:r>
              <a:rPr lang="en-HK" sz="2400" u="sng" dirty="0"/>
              <a:t>linear</a:t>
            </a:r>
            <a:r>
              <a:rPr lang="en-HK" sz="2400" dirty="0"/>
              <a:t>.</a:t>
            </a:r>
          </a:p>
        </p:txBody>
      </p:sp>
      <p:sp>
        <p:nvSpPr>
          <p:cNvPr id="7" name="Rectangle: Rounded Corners 6">
            <a:extLst>
              <a:ext uri="{FF2B5EF4-FFF2-40B4-BE49-F238E27FC236}">
                <a16:creationId xmlns:a16="http://schemas.microsoft.com/office/drawing/2014/main" id="{DCF23EB1-DF16-4034-96D3-E295AABB5361}"/>
              </a:ext>
            </a:extLst>
          </p:cNvPr>
          <p:cNvSpPr/>
          <p:nvPr/>
        </p:nvSpPr>
        <p:spPr>
          <a:xfrm>
            <a:off x="6044152" y="4965316"/>
            <a:ext cx="2850777" cy="1446306"/>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186293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DBEC80-6F25-4168-A56E-B58C8D97C6FD}"/>
              </a:ext>
            </a:extLst>
          </p:cNvPr>
          <p:cNvSpPr>
            <a:spLocks noGrp="1"/>
          </p:cNvSpPr>
          <p:nvPr>
            <p:ph type="body" sz="quarter" idx="10"/>
          </p:nvPr>
        </p:nvSpPr>
        <p:spPr/>
        <p:txBody>
          <a:bodyPr/>
          <a:lstStyle/>
          <a:p>
            <a:r>
              <a:rPr lang="en-HK" sz="4000" dirty="0"/>
              <a:t>3: Data Analytics Strategies for Fraud Detection</a:t>
            </a:r>
          </a:p>
        </p:txBody>
      </p:sp>
      <p:sp>
        <p:nvSpPr>
          <p:cNvPr id="3" name="Content Placeholder 2">
            <a:extLst>
              <a:ext uri="{FF2B5EF4-FFF2-40B4-BE49-F238E27FC236}">
                <a16:creationId xmlns:a16="http://schemas.microsoft.com/office/drawing/2014/main" id="{92DF5759-0715-469B-8951-536547856081}"/>
              </a:ext>
            </a:extLst>
          </p:cNvPr>
          <p:cNvSpPr>
            <a:spLocks noGrp="1"/>
          </p:cNvSpPr>
          <p:nvPr>
            <p:ph idx="1"/>
          </p:nvPr>
        </p:nvSpPr>
        <p:spPr/>
        <p:txBody>
          <a:bodyPr/>
          <a:lstStyle/>
          <a:p>
            <a:r>
              <a:rPr lang="en-HK" dirty="0"/>
              <a:t>There are 2 steps</a:t>
            </a:r>
          </a:p>
          <a:p>
            <a:endParaRPr lang="en-HK" dirty="0"/>
          </a:p>
          <a:p>
            <a:r>
              <a:rPr lang="en-HK" dirty="0"/>
              <a:t>Step 1: Handling the raw data</a:t>
            </a:r>
          </a:p>
          <a:p>
            <a:pPr lvl="1"/>
            <a:r>
              <a:rPr lang="en-HK" dirty="0"/>
              <a:t>Obtaining the raw data</a:t>
            </a:r>
          </a:p>
          <a:p>
            <a:pPr lvl="1"/>
            <a:r>
              <a:rPr lang="en-HK" dirty="0"/>
              <a:t>Cleaning the data</a:t>
            </a:r>
          </a:p>
          <a:p>
            <a:pPr lvl="1"/>
            <a:r>
              <a:rPr lang="en-HK" dirty="0"/>
              <a:t>Data pre-processing</a:t>
            </a:r>
          </a:p>
          <a:p>
            <a:pPr lvl="1"/>
            <a:r>
              <a:rPr lang="en-HK" dirty="0"/>
              <a:t>…</a:t>
            </a:r>
          </a:p>
          <a:p>
            <a:endParaRPr lang="en-HK" dirty="0"/>
          </a:p>
          <a:p>
            <a:r>
              <a:rPr lang="en-HK" dirty="0"/>
              <a:t>Step 2: Strategies for data analytics</a:t>
            </a:r>
          </a:p>
        </p:txBody>
      </p:sp>
      <p:sp>
        <p:nvSpPr>
          <p:cNvPr id="4" name="Rectangle: Rounded Corners 3">
            <a:extLst>
              <a:ext uri="{FF2B5EF4-FFF2-40B4-BE49-F238E27FC236}">
                <a16:creationId xmlns:a16="http://schemas.microsoft.com/office/drawing/2014/main" id="{B972DEE9-1225-499D-BAB7-AC7E0EBF0A47}"/>
              </a:ext>
            </a:extLst>
          </p:cNvPr>
          <p:cNvSpPr/>
          <p:nvPr/>
        </p:nvSpPr>
        <p:spPr>
          <a:xfrm>
            <a:off x="6777318" y="2181412"/>
            <a:ext cx="4064000" cy="19602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2400" dirty="0"/>
              <a:t>NOTE:</a:t>
            </a:r>
          </a:p>
          <a:p>
            <a:pPr algn="ctr"/>
            <a:r>
              <a:rPr lang="en-HK" sz="2400" dirty="0"/>
              <a:t>Techniques for handling raw data will be discussed later</a:t>
            </a:r>
          </a:p>
        </p:txBody>
      </p:sp>
    </p:spTree>
    <p:extLst>
      <p:ext uri="{BB962C8B-B14F-4D97-AF65-F5344CB8AC3E}">
        <p14:creationId xmlns:p14="http://schemas.microsoft.com/office/powerpoint/2010/main" val="433378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07F9A0-13F6-46EC-AEF8-28843C88ABCA}"/>
              </a:ext>
            </a:extLst>
          </p:cNvPr>
          <p:cNvSpPr/>
          <p:nvPr/>
        </p:nvSpPr>
        <p:spPr>
          <a:xfrm>
            <a:off x="3944702" y="415999"/>
            <a:ext cx="6096000" cy="4401205"/>
          </a:xfrm>
          <a:prstGeom prst="rect">
            <a:avLst/>
          </a:prstGeom>
        </p:spPr>
        <p:txBody>
          <a:bodyPr>
            <a:spAutoFit/>
          </a:bodyPr>
          <a:lstStyle/>
          <a:p>
            <a:r>
              <a:rPr lang="en-GB" sz="4000" b="1" dirty="0">
                <a:solidFill>
                  <a:schemeClr val="bg1"/>
                </a:solidFill>
                <a:latin typeface="PhotinaMTStd"/>
              </a:rPr>
              <a:t>The world’s best auditor using the world’s best audit program cannot detect fraud unless their sample includes a fraudulent transaction.</a:t>
            </a:r>
            <a:r>
              <a:rPr lang="en-GB" sz="4000" b="1" dirty="0">
                <a:solidFill>
                  <a:schemeClr val="bg1"/>
                </a:solidFill>
              </a:rPr>
              <a:t> </a:t>
            </a:r>
            <a:br>
              <a:rPr lang="en-GB" sz="4000" b="1" dirty="0">
                <a:solidFill>
                  <a:schemeClr val="bg1"/>
                </a:solidFill>
              </a:rPr>
            </a:br>
            <a:endParaRPr lang="en-HK" sz="4000" b="1" dirty="0">
              <a:solidFill>
                <a:schemeClr val="bg1"/>
              </a:solidFill>
            </a:endParaRPr>
          </a:p>
        </p:txBody>
      </p:sp>
    </p:spTree>
    <p:extLst>
      <p:ext uri="{BB962C8B-B14F-4D97-AF65-F5344CB8AC3E}">
        <p14:creationId xmlns:p14="http://schemas.microsoft.com/office/powerpoint/2010/main" val="317765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90CD84-A91F-4A99-9A21-164B8D072A34}"/>
              </a:ext>
            </a:extLst>
          </p:cNvPr>
          <p:cNvGrpSpPr/>
          <p:nvPr/>
        </p:nvGrpSpPr>
        <p:grpSpPr>
          <a:xfrm>
            <a:off x="6888864" y="1003401"/>
            <a:ext cx="4777152" cy="4323716"/>
            <a:chOff x="6800944" y="1003401"/>
            <a:chExt cx="4777152" cy="3046988"/>
          </a:xfrm>
        </p:grpSpPr>
        <p:sp>
          <p:nvSpPr>
            <p:cNvPr id="3" name="TextBox 2">
              <a:extLst>
                <a:ext uri="{FF2B5EF4-FFF2-40B4-BE49-F238E27FC236}">
                  <a16:creationId xmlns:a16="http://schemas.microsoft.com/office/drawing/2014/main" id="{AE638D5A-4778-47A0-B123-D3518CF7B0AC}"/>
                </a:ext>
              </a:extLst>
            </p:cNvPr>
            <p:cNvSpPr txBox="1"/>
            <p:nvPr/>
          </p:nvSpPr>
          <p:spPr>
            <a:xfrm>
              <a:off x="6800944" y="1003401"/>
              <a:ext cx="4777152" cy="3046988"/>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01 Introduction to Financial Fraud Data Analytics</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E2FAB590-7010-4173-99F3-DB2052B5F1D4}"/>
                </a:ext>
              </a:extLst>
            </p:cNvPr>
            <p:cNvSpPr txBox="1"/>
            <p:nvPr/>
          </p:nvSpPr>
          <p:spPr>
            <a:xfrm>
              <a:off x="6800944" y="3620714"/>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Dr. Vivien CHAN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3317880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6CC5A0-7C71-4CE3-BE15-9A22E53ACA1C}"/>
              </a:ext>
            </a:extLst>
          </p:cNvPr>
          <p:cNvSpPr>
            <a:spLocks noGrp="1"/>
          </p:cNvSpPr>
          <p:nvPr>
            <p:ph type="body" sz="quarter" idx="10"/>
          </p:nvPr>
        </p:nvSpPr>
        <p:spPr/>
        <p:txBody>
          <a:bodyPr/>
          <a:lstStyle/>
          <a:p>
            <a:r>
              <a:rPr lang="en-HK" dirty="0"/>
              <a:t>What are “Fraud Data”?</a:t>
            </a:r>
            <a:endParaRPr lang="en-GB" dirty="0"/>
          </a:p>
        </p:txBody>
      </p:sp>
      <p:sp>
        <p:nvSpPr>
          <p:cNvPr id="3" name="Content Placeholder 2">
            <a:extLst>
              <a:ext uri="{FF2B5EF4-FFF2-40B4-BE49-F238E27FC236}">
                <a16:creationId xmlns:a16="http://schemas.microsoft.com/office/drawing/2014/main" id="{9DE7BF48-83AF-4CFD-8171-AA9A855CC91D}"/>
              </a:ext>
            </a:extLst>
          </p:cNvPr>
          <p:cNvSpPr>
            <a:spLocks noGrp="1"/>
          </p:cNvSpPr>
          <p:nvPr>
            <p:ph idx="1"/>
          </p:nvPr>
        </p:nvSpPr>
        <p:spPr/>
        <p:txBody>
          <a:bodyPr/>
          <a:lstStyle/>
          <a:p>
            <a:r>
              <a:rPr lang="en-HK" dirty="0"/>
              <a:t>Which of the following are “Fraud Data”?</a:t>
            </a:r>
          </a:p>
          <a:p>
            <a:pPr lvl="1"/>
            <a:r>
              <a:rPr lang="en-HK" dirty="0"/>
              <a:t>Bank Statements?</a:t>
            </a:r>
          </a:p>
          <a:p>
            <a:pPr lvl="1"/>
            <a:r>
              <a:rPr lang="en-HK" dirty="0"/>
              <a:t>Network logs?</a:t>
            </a:r>
          </a:p>
          <a:p>
            <a:pPr lvl="1"/>
            <a:r>
              <a:rPr lang="en-HK" dirty="0"/>
              <a:t>Customer data?</a:t>
            </a:r>
          </a:p>
          <a:p>
            <a:pPr lvl="1"/>
            <a:r>
              <a:rPr lang="en-HK" dirty="0"/>
              <a:t>Firewall logs?</a:t>
            </a:r>
          </a:p>
          <a:p>
            <a:pPr lvl="1"/>
            <a:r>
              <a:rPr lang="en-HK" dirty="0"/>
              <a:t>Email?</a:t>
            </a:r>
          </a:p>
          <a:p>
            <a:pPr lvl="1"/>
            <a:r>
              <a:rPr lang="en-HK" dirty="0"/>
              <a:t>Whatsapp/Wechat/LINE or any other IM messages?</a:t>
            </a:r>
          </a:p>
          <a:p>
            <a:pPr lvl="1"/>
            <a:r>
              <a:rPr lang="en-GB" dirty="0"/>
              <a:t>FB/IG/MeWe or any other social media pages?</a:t>
            </a:r>
          </a:p>
          <a:p>
            <a:pPr lvl="1"/>
            <a:r>
              <a:rPr lang="en-GB" dirty="0"/>
              <a:t>Public information, e.g. news?</a:t>
            </a:r>
          </a:p>
          <a:p>
            <a:pPr lvl="1"/>
            <a:r>
              <a:rPr lang="en-GB" dirty="0"/>
              <a:t>Documentation, e.g. user guides?</a:t>
            </a:r>
          </a:p>
          <a:p>
            <a:pPr lvl="1"/>
            <a:r>
              <a:rPr lang="en-GB" dirty="0"/>
              <a:t>Server room check-in and check-out logbook?</a:t>
            </a:r>
          </a:p>
          <a:p>
            <a:pPr lvl="1"/>
            <a:r>
              <a:rPr lang="en-GB" dirty="0"/>
              <a:t>CCTV?</a:t>
            </a:r>
          </a:p>
          <a:p>
            <a:pPr lvl="1"/>
            <a:r>
              <a:rPr lang="en-GB" dirty="0"/>
              <a:t>…</a:t>
            </a:r>
          </a:p>
          <a:p>
            <a:pPr lvl="1"/>
            <a:endParaRPr lang="en-GB" dirty="0"/>
          </a:p>
        </p:txBody>
      </p:sp>
      <p:sp>
        <p:nvSpPr>
          <p:cNvPr id="4" name="Slide Number Placeholder 3">
            <a:extLst>
              <a:ext uri="{FF2B5EF4-FFF2-40B4-BE49-F238E27FC236}">
                <a16:creationId xmlns:a16="http://schemas.microsoft.com/office/drawing/2014/main" id="{53005FB1-21D5-4515-93FB-871093622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30</a:t>
            </a:fld>
            <a:endParaRPr lang="en-GB" dirty="0"/>
          </a:p>
        </p:txBody>
      </p:sp>
    </p:spTree>
    <p:extLst>
      <p:ext uri="{BB962C8B-B14F-4D97-AF65-F5344CB8AC3E}">
        <p14:creationId xmlns:p14="http://schemas.microsoft.com/office/powerpoint/2010/main" val="3480234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24AB73-4FA5-4511-BE13-2F85E2BB6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31</a:t>
            </a:fld>
            <a:endParaRPr lang="en-GB" dirty="0"/>
          </a:p>
        </p:txBody>
      </p:sp>
      <p:sp>
        <p:nvSpPr>
          <p:cNvPr id="4" name="Text Placeholder 3">
            <a:extLst>
              <a:ext uri="{FF2B5EF4-FFF2-40B4-BE49-F238E27FC236}">
                <a16:creationId xmlns:a16="http://schemas.microsoft.com/office/drawing/2014/main" id="{E0AE8B5E-B9BD-442F-AA52-0A7B8CF93827}"/>
              </a:ext>
            </a:extLst>
          </p:cNvPr>
          <p:cNvSpPr>
            <a:spLocks noGrp="1"/>
          </p:cNvSpPr>
          <p:nvPr>
            <p:ph type="body" sz="quarter" idx="4294967295"/>
          </p:nvPr>
        </p:nvSpPr>
        <p:spPr>
          <a:xfrm>
            <a:off x="619125" y="331788"/>
            <a:ext cx="11572875" cy="725487"/>
          </a:xfrm>
          <a:prstGeom prst="rect">
            <a:avLst/>
          </a:prstGeom>
        </p:spPr>
        <p:txBody>
          <a:bodyPr/>
          <a:lstStyle/>
          <a:p>
            <a:pPr marL="0" indent="0">
              <a:buNone/>
            </a:pPr>
            <a:r>
              <a:rPr lang="en-HK" sz="4400" dirty="0"/>
              <a:t>Example of raw data – user login access log</a:t>
            </a:r>
            <a:endParaRPr lang="en-GB" sz="4400" dirty="0"/>
          </a:p>
        </p:txBody>
      </p:sp>
      <p:pic>
        <p:nvPicPr>
          <p:cNvPr id="1028" name="Picture 4">
            <a:extLst>
              <a:ext uri="{FF2B5EF4-FFF2-40B4-BE49-F238E27FC236}">
                <a16:creationId xmlns:a16="http://schemas.microsoft.com/office/drawing/2014/main" id="{56A2E6C4-C6AA-4834-9199-D2984E616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981075"/>
            <a:ext cx="11887200" cy="587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770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55CA9-6DEB-4A03-99E7-C6AE8AE630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32</a:t>
            </a:fld>
            <a:endParaRPr lang="en-GB" dirty="0"/>
          </a:p>
        </p:txBody>
      </p:sp>
      <p:sp>
        <p:nvSpPr>
          <p:cNvPr id="4" name="Text Placeholder 3">
            <a:extLst>
              <a:ext uri="{FF2B5EF4-FFF2-40B4-BE49-F238E27FC236}">
                <a16:creationId xmlns:a16="http://schemas.microsoft.com/office/drawing/2014/main" id="{E0B4EE4D-1A2D-409E-93D0-083D2011FB38}"/>
              </a:ext>
            </a:extLst>
          </p:cNvPr>
          <p:cNvSpPr>
            <a:spLocks noGrp="1"/>
          </p:cNvSpPr>
          <p:nvPr>
            <p:ph type="body" sz="quarter" idx="4294967295"/>
          </p:nvPr>
        </p:nvSpPr>
        <p:spPr>
          <a:xfrm>
            <a:off x="619125" y="331788"/>
            <a:ext cx="11572875" cy="725487"/>
          </a:xfrm>
          <a:prstGeom prst="rect">
            <a:avLst/>
          </a:prstGeom>
        </p:spPr>
        <p:txBody>
          <a:bodyPr/>
          <a:lstStyle/>
          <a:p>
            <a:pPr marL="0" indent="0">
              <a:buNone/>
            </a:pPr>
            <a:r>
              <a:rPr lang="en-HK" sz="4400" dirty="0">
                <a:latin typeface="+mj-lt"/>
              </a:rPr>
              <a:t>Example of raw data – CRM records</a:t>
            </a:r>
            <a:endParaRPr lang="en-GB" sz="4400" dirty="0">
              <a:latin typeface="+mj-lt"/>
            </a:endParaRPr>
          </a:p>
        </p:txBody>
      </p:sp>
      <p:pic>
        <p:nvPicPr>
          <p:cNvPr id="2050" name="Picture 2">
            <a:extLst>
              <a:ext uri="{FF2B5EF4-FFF2-40B4-BE49-F238E27FC236}">
                <a16:creationId xmlns:a16="http://schemas.microsoft.com/office/drawing/2014/main" id="{BB4DFF9D-8EC7-41D0-8D85-4A0E4316C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69" y="1152698"/>
            <a:ext cx="10805936" cy="575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173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792125-E94D-46A0-8502-F6B57661F3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33</a:t>
            </a:fld>
            <a:endParaRPr lang="en-GB" dirty="0"/>
          </a:p>
        </p:txBody>
      </p:sp>
      <p:sp>
        <p:nvSpPr>
          <p:cNvPr id="2" name="Text Placeholder 1">
            <a:extLst>
              <a:ext uri="{FF2B5EF4-FFF2-40B4-BE49-F238E27FC236}">
                <a16:creationId xmlns:a16="http://schemas.microsoft.com/office/drawing/2014/main" id="{4371C8BD-825E-4065-81B2-DEA9E5E44BC7}"/>
              </a:ext>
            </a:extLst>
          </p:cNvPr>
          <p:cNvSpPr>
            <a:spLocks noGrp="1"/>
          </p:cNvSpPr>
          <p:nvPr>
            <p:ph type="body" sz="quarter" idx="4294967295"/>
          </p:nvPr>
        </p:nvSpPr>
        <p:spPr>
          <a:xfrm>
            <a:off x="619125" y="331788"/>
            <a:ext cx="11572875" cy="725487"/>
          </a:xfrm>
          <a:prstGeom prst="rect">
            <a:avLst/>
          </a:prstGeom>
        </p:spPr>
        <p:txBody>
          <a:bodyPr/>
          <a:lstStyle/>
          <a:p>
            <a:pPr marL="0" indent="0">
              <a:buNone/>
            </a:pPr>
            <a:r>
              <a:rPr lang="en-HK" sz="4400" dirty="0">
                <a:latin typeface="+mj-lt"/>
              </a:rPr>
              <a:t>Example of raw data - email</a:t>
            </a:r>
            <a:endParaRPr lang="en-GB" sz="4400" dirty="0">
              <a:latin typeface="+mj-lt"/>
            </a:endParaRPr>
          </a:p>
        </p:txBody>
      </p:sp>
      <p:pic>
        <p:nvPicPr>
          <p:cNvPr id="5" name="Picture 4">
            <a:extLst>
              <a:ext uri="{FF2B5EF4-FFF2-40B4-BE49-F238E27FC236}">
                <a16:creationId xmlns:a16="http://schemas.microsoft.com/office/drawing/2014/main" id="{33690B58-DFDD-422B-A8DD-16BC2A3F2756}"/>
              </a:ext>
            </a:extLst>
          </p:cNvPr>
          <p:cNvPicPr>
            <a:picLocks noChangeAspect="1"/>
          </p:cNvPicPr>
          <p:nvPr/>
        </p:nvPicPr>
        <p:blipFill>
          <a:blip r:embed="rId2"/>
          <a:stretch>
            <a:fillRect/>
          </a:stretch>
        </p:blipFill>
        <p:spPr>
          <a:xfrm>
            <a:off x="248864" y="1056729"/>
            <a:ext cx="4897707" cy="2971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795F64AF-1CE1-4D88-85A8-B81CBF6F80D6}"/>
              </a:ext>
            </a:extLst>
          </p:cNvPr>
          <p:cNvPicPr>
            <a:picLocks noChangeAspect="1"/>
          </p:cNvPicPr>
          <p:nvPr/>
        </p:nvPicPr>
        <p:blipFill>
          <a:blip r:embed="rId3"/>
          <a:stretch>
            <a:fillRect/>
          </a:stretch>
        </p:blipFill>
        <p:spPr>
          <a:xfrm>
            <a:off x="5497842" y="1189318"/>
            <a:ext cx="5755853" cy="55514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1E88163D-ED4C-4DD3-A32E-3ED4CE83B6AD}"/>
              </a:ext>
            </a:extLst>
          </p:cNvPr>
          <p:cNvSpPr txBox="1"/>
          <p:nvPr/>
        </p:nvSpPr>
        <p:spPr>
          <a:xfrm>
            <a:off x="699247" y="4752388"/>
            <a:ext cx="3148941" cy="1384995"/>
          </a:xfrm>
          <a:prstGeom prst="rect">
            <a:avLst/>
          </a:prstGeom>
          <a:noFill/>
        </p:spPr>
        <p:txBody>
          <a:bodyPr wrap="square" rtlCol="0">
            <a:spAutoFit/>
          </a:bodyPr>
          <a:lstStyle/>
          <a:p>
            <a:r>
              <a:rPr lang="en-HK" sz="2800" dirty="0"/>
              <a:t>Sample raw data files extracted from Enron case</a:t>
            </a:r>
            <a:endParaRPr lang="en-GB" sz="2800" dirty="0"/>
          </a:p>
        </p:txBody>
      </p:sp>
    </p:spTree>
    <p:extLst>
      <p:ext uri="{BB962C8B-B14F-4D97-AF65-F5344CB8AC3E}">
        <p14:creationId xmlns:p14="http://schemas.microsoft.com/office/powerpoint/2010/main" val="2180377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D884B2-56A5-4108-A644-F77722CE7731}"/>
              </a:ext>
            </a:extLst>
          </p:cNvPr>
          <p:cNvSpPr/>
          <p:nvPr/>
        </p:nvSpPr>
        <p:spPr>
          <a:xfrm>
            <a:off x="4110444" y="1184255"/>
            <a:ext cx="6417141" cy="341632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Question:</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What is </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“Financial Fraud”?</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Any examples?</a:t>
            </a:r>
          </a:p>
        </p:txBody>
      </p:sp>
      <p:grpSp>
        <p:nvGrpSpPr>
          <p:cNvPr id="3" name="Group 2">
            <a:extLst>
              <a:ext uri="{FF2B5EF4-FFF2-40B4-BE49-F238E27FC236}">
                <a16:creationId xmlns:a16="http://schemas.microsoft.com/office/drawing/2014/main" id="{2A57BA31-0FA0-4B79-BB84-7F0C27142114}"/>
              </a:ext>
            </a:extLst>
          </p:cNvPr>
          <p:cNvGrpSpPr/>
          <p:nvPr/>
        </p:nvGrpSpPr>
        <p:grpSpPr>
          <a:xfrm>
            <a:off x="3689656" y="284293"/>
            <a:ext cx="7068732" cy="6289413"/>
            <a:chOff x="6477000" y="971157"/>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71157"/>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7331040" y="2460649"/>
              <a:ext cx="4160519" cy="2161792"/>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What are the possible problems with the raw data collected?</a:t>
              </a:r>
            </a:p>
          </p:txBody>
        </p:sp>
      </p:grpSp>
    </p:spTree>
    <p:extLst>
      <p:ext uri="{BB962C8B-B14F-4D97-AF65-F5344CB8AC3E}">
        <p14:creationId xmlns:p14="http://schemas.microsoft.com/office/powerpoint/2010/main" val="2181766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DA563C-036B-4DE2-99FA-EAF2EDA94723}"/>
              </a:ext>
            </a:extLst>
          </p:cNvPr>
          <p:cNvSpPr>
            <a:spLocks noGrp="1"/>
          </p:cNvSpPr>
          <p:nvPr>
            <p:ph type="body" sz="quarter" idx="10"/>
          </p:nvPr>
        </p:nvSpPr>
        <p:spPr/>
        <p:txBody>
          <a:bodyPr/>
          <a:lstStyle/>
          <a:p>
            <a:r>
              <a:rPr lang="en-HK" dirty="0"/>
              <a:t>“Data” used in Fraud Detection</a:t>
            </a:r>
            <a:endParaRPr lang="en-GB" dirty="0"/>
          </a:p>
        </p:txBody>
      </p:sp>
      <p:sp>
        <p:nvSpPr>
          <p:cNvPr id="3" name="Content Placeholder 2">
            <a:extLst>
              <a:ext uri="{FF2B5EF4-FFF2-40B4-BE49-F238E27FC236}">
                <a16:creationId xmlns:a16="http://schemas.microsoft.com/office/drawing/2014/main" id="{CB934EB2-427C-4B3D-8E41-899B8F47AEEC}"/>
              </a:ext>
            </a:extLst>
          </p:cNvPr>
          <p:cNvSpPr>
            <a:spLocks noGrp="1"/>
          </p:cNvSpPr>
          <p:nvPr>
            <p:ph idx="1"/>
          </p:nvPr>
        </p:nvSpPr>
        <p:spPr/>
        <p:txBody>
          <a:bodyPr/>
          <a:lstStyle/>
          <a:p>
            <a:r>
              <a:rPr lang="en-HK" dirty="0"/>
              <a:t>What are the problems with real-life data?</a:t>
            </a:r>
          </a:p>
          <a:p>
            <a:pPr lvl="1"/>
            <a:r>
              <a:rPr lang="en-HK" dirty="0"/>
              <a:t>Inconsistencies</a:t>
            </a:r>
          </a:p>
          <a:p>
            <a:pPr lvl="1"/>
            <a:r>
              <a:rPr lang="en-HK" dirty="0"/>
              <a:t>Incompleteness</a:t>
            </a:r>
          </a:p>
          <a:p>
            <a:pPr lvl="1"/>
            <a:r>
              <a:rPr lang="en-HK" dirty="0"/>
              <a:t>Duplication</a:t>
            </a:r>
          </a:p>
          <a:p>
            <a:pPr lvl="1"/>
            <a:r>
              <a:rPr lang="en-HK" dirty="0"/>
              <a:t>Merging</a:t>
            </a:r>
          </a:p>
          <a:p>
            <a:pPr lvl="1"/>
            <a:r>
              <a:rPr lang="en-HK" dirty="0"/>
              <a:t>Data size too big to handle</a:t>
            </a:r>
          </a:p>
          <a:p>
            <a:pPr lvl="1"/>
            <a:r>
              <a:rPr lang="en-GB" dirty="0"/>
              <a:t>… and many more</a:t>
            </a:r>
          </a:p>
          <a:p>
            <a:pPr lvl="1"/>
            <a:endParaRPr lang="en-GB" dirty="0"/>
          </a:p>
          <a:p>
            <a:r>
              <a:rPr lang="en-GB" dirty="0"/>
              <a:t>Thus, it is critical to pre-process the raw data before proceeding to conduct the analysis steps</a:t>
            </a:r>
          </a:p>
        </p:txBody>
      </p:sp>
      <p:sp>
        <p:nvSpPr>
          <p:cNvPr id="4" name="Slide Number Placeholder 3">
            <a:extLst>
              <a:ext uri="{FF2B5EF4-FFF2-40B4-BE49-F238E27FC236}">
                <a16:creationId xmlns:a16="http://schemas.microsoft.com/office/drawing/2014/main" id="{37172EAA-B8DD-4B72-8226-3C4F5EE338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35</a:t>
            </a:fld>
            <a:endParaRPr lang="en-GB" dirty="0"/>
          </a:p>
        </p:txBody>
      </p:sp>
    </p:spTree>
    <p:extLst>
      <p:ext uri="{BB962C8B-B14F-4D97-AF65-F5344CB8AC3E}">
        <p14:creationId xmlns:p14="http://schemas.microsoft.com/office/powerpoint/2010/main" val="2224883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DA563C-036B-4DE2-99FA-EAF2EDA94723}"/>
              </a:ext>
            </a:extLst>
          </p:cNvPr>
          <p:cNvSpPr>
            <a:spLocks noGrp="1"/>
          </p:cNvSpPr>
          <p:nvPr>
            <p:ph type="body" sz="quarter" idx="10"/>
          </p:nvPr>
        </p:nvSpPr>
        <p:spPr/>
        <p:txBody>
          <a:bodyPr/>
          <a:lstStyle/>
          <a:p>
            <a:r>
              <a:rPr lang="en-HK" dirty="0"/>
              <a:t>“Data” used in Fraud Detection</a:t>
            </a:r>
            <a:endParaRPr lang="en-GB" dirty="0"/>
          </a:p>
        </p:txBody>
      </p:sp>
      <p:sp>
        <p:nvSpPr>
          <p:cNvPr id="3" name="Content Placeholder 2">
            <a:extLst>
              <a:ext uri="{FF2B5EF4-FFF2-40B4-BE49-F238E27FC236}">
                <a16:creationId xmlns:a16="http://schemas.microsoft.com/office/drawing/2014/main" id="{CB934EB2-427C-4B3D-8E41-899B8F47AEEC}"/>
              </a:ext>
            </a:extLst>
          </p:cNvPr>
          <p:cNvSpPr>
            <a:spLocks noGrp="1"/>
          </p:cNvSpPr>
          <p:nvPr>
            <p:ph idx="1"/>
          </p:nvPr>
        </p:nvSpPr>
        <p:spPr/>
        <p:txBody>
          <a:bodyPr/>
          <a:lstStyle/>
          <a:p>
            <a:r>
              <a:rPr lang="en-HK" dirty="0"/>
              <a:t>What are the types of data sources?</a:t>
            </a:r>
          </a:p>
          <a:p>
            <a:pPr lvl="1"/>
            <a:r>
              <a:rPr lang="en-HK" dirty="0"/>
              <a:t>Structured</a:t>
            </a:r>
          </a:p>
          <a:p>
            <a:pPr lvl="2"/>
            <a:r>
              <a:rPr lang="en-HK" dirty="0"/>
              <a:t>Transactional data</a:t>
            </a:r>
          </a:p>
          <a:p>
            <a:pPr lvl="2"/>
            <a:r>
              <a:rPr lang="en-HK" dirty="0"/>
              <a:t>Contractual, subscription, or account data</a:t>
            </a:r>
          </a:p>
          <a:p>
            <a:pPr lvl="2"/>
            <a:r>
              <a:rPr lang="en-HK" dirty="0"/>
              <a:t>Surveys</a:t>
            </a:r>
          </a:p>
          <a:p>
            <a:pPr lvl="2"/>
            <a:r>
              <a:rPr lang="en-HK" dirty="0"/>
              <a:t>Behavioural information</a:t>
            </a:r>
          </a:p>
          <a:p>
            <a:pPr lvl="2"/>
            <a:endParaRPr lang="en-HK" dirty="0"/>
          </a:p>
          <a:p>
            <a:pPr lvl="1"/>
            <a:r>
              <a:rPr lang="en-HK" dirty="0"/>
              <a:t>Unstructured</a:t>
            </a:r>
          </a:p>
          <a:p>
            <a:pPr lvl="2"/>
            <a:r>
              <a:rPr lang="en-HK" dirty="0"/>
              <a:t>Text documents, e.g. emails, web pages, claim forms or multimedia contents</a:t>
            </a:r>
          </a:p>
          <a:p>
            <a:pPr lvl="2"/>
            <a:r>
              <a:rPr lang="en-HK" dirty="0"/>
              <a:t>Contextual or network information</a:t>
            </a:r>
          </a:p>
          <a:p>
            <a:pPr lvl="2"/>
            <a:r>
              <a:rPr lang="en-HK" dirty="0"/>
              <a:t>Qualitative expert-based data</a:t>
            </a:r>
          </a:p>
          <a:p>
            <a:pPr lvl="2"/>
            <a:r>
              <a:rPr lang="en-HK" dirty="0"/>
              <a:t>Publicly available data</a:t>
            </a:r>
          </a:p>
          <a:p>
            <a:pPr lvl="2"/>
            <a:endParaRPr lang="en-HK" dirty="0"/>
          </a:p>
          <a:p>
            <a:pPr lvl="1"/>
            <a:r>
              <a:rPr lang="en-HK" dirty="0"/>
              <a:t>Semi-structured</a:t>
            </a:r>
          </a:p>
          <a:p>
            <a:pPr lvl="2"/>
            <a:endParaRPr lang="en-HK" dirty="0"/>
          </a:p>
        </p:txBody>
      </p:sp>
      <p:sp>
        <p:nvSpPr>
          <p:cNvPr id="4" name="Slide Number Placeholder 3">
            <a:extLst>
              <a:ext uri="{FF2B5EF4-FFF2-40B4-BE49-F238E27FC236}">
                <a16:creationId xmlns:a16="http://schemas.microsoft.com/office/drawing/2014/main" id="{59B95DE3-5E44-4420-A374-9076943B2F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36</a:t>
            </a:fld>
            <a:endParaRPr lang="en-GB" dirty="0"/>
          </a:p>
        </p:txBody>
      </p:sp>
    </p:spTree>
    <p:extLst>
      <p:ext uri="{BB962C8B-B14F-4D97-AF65-F5344CB8AC3E}">
        <p14:creationId xmlns:p14="http://schemas.microsoft.com/office/powerpoint/2010/main" val="3333840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F69CFA-C5BC-49C2-BF77-A115B3F93ADE}"/>
              </a:ext>
            </a:extLst>
          </p:cNvPr>
          <p:cNvPicPr>
            <a:picLocks noChangeAspect="1"/>
          </p:cNvPicPr>
          <p:nvPr/>
        </p:nvPicPr>
        <p:blipFill>
          <a:blip r:embed="rId2"/>
          <a:stretch>
            <a:fillRect/>
          </a:stretch>
        </p:blipFill>
        <p:spPr>
          <a:xfrm>
            <a:off x="2883647" y="2030164"/>
            <a:ext cx="6424706" cy="4474072"/>
          </a:xfrm>
          <a:prstGeom prst="rect">
            <a:avLst/>
          </a:prstGeom>
        </p:spPr>
      </p:pic>
      <p:sp>
        <p:nvSpPr>
          <p:cNvPr id="2" name="Text Placeholder 1">
            <a:extLst>
              <a:ext uri="{FF2B5EF4-FFF2-40B4-BE49-F238E27FC236}">
                <a16:creationId xmlns:a16="http://schemas.microsoft.com/office/drawing/2014/main" id="{A4B69DEE-7A89-48AA-8C73-CEC19A0FE72F}"/>
              </a:ext>
            </a:extLst>
          </p:cNvPr>
          <p:cNvSpPr>
            <a:spLocks noGrp="1"/>
          </p:cNvSpPr>
          <p:nvPr>
            <p:ph type="body" sz="quarter" idx="10"/>
          </p:nvPr>
        </p:nvSpPr>
        <p:spPr/>
        <p:txBody>
          <a:bodyPr/>
          <a:lstStyle/>
          <a:p>
            <a:r>
              <a:rPr lang="en-HK" dirty="0"/>
              <a:t>Some Basic Concepts - Data Table</a:t>
            </a:r>
            <a:endParaRPr lang="en-GB" dirty="0"/>
          </a:p>
        </p:txBody>
      </p:sp>
      <p:sp>
        <p:nvSpPr>
          <p:cNvPr id="6" name="Left Brace 5">
            <a:extLst>
              <a:ext uri="{FF2B5EF4-FFF2-40B4-BE49-F238E27FC236}">
                <a16:creationId xmlns:a16="http://schemas.microsoft.com/office/drawing/2014/main" id="{973C8DFD-7CBB-4C3A-97AA-7479724D95A6}"/>
              </a:ext>
            </a:extLst>
          </p:cNvPr>
          <p:cNvSpPr/>
          <p:nvPr/>
        </p:nvSpPr>
        <p:spPr>
          <a:xfrm>
            <a:off x="2342779" y="2330824"/>
            <a:ext cx="460188" cy="4040094"/>
          </a:xfrm>
          <a:prstGeom prst="leftBrace">
            <a:avLst>
              <a:gd name="adj1" fmla="val 183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9FA4553D-1C9C-48E9-B648-8E58DBECB16D}"/>
              </a:ext>
            </a:extLst>
          </p:cNvPr>
          <p:cNvSpPr txBox="1"/>
          <p:nvPr/>
        </p:nvSpPr>
        <p:spPr>
          <a:xfrm>
            <a:off x="47817" y="2950542"/>
            <a:ext cx="2498165" cy="2246769"/>
          </a:xfrm>
          <a:prstGeom prst="rect">
            <a:avLst/>
          </a:prstGeom>
          <a:noFill/>
        </p:spPr>
        <p:txBody>
          <a:bodyPr wrap="square">
            <a:spAutoFit/>
          </a:bodyPr>
          <a:lstStyle/>
          <a:p>
            <a:r>
              <a:rPr lang="en-HK" sz="2800" dirty="0"/>
              <a:t>Rows = instances, </a:t>
            </a:r>
            <a:r>
              <a:rPr lang="en-HK" sz="2800" dirty="0">
                <a:solidFill>
                  <a:srgbClr val="0070C0"/>
                </a:solidFill>
              </a:rPr>
              <a:t>observations</a:t>
            </a:r>
            <a:r>
              <a:rPr lang="en-HK" sz="2800" dirty="0"/>
              <a:t>, lines, </a:t>
            </a:r>
            <a:r>
              <a:rPr lang="en-HK" sz="2800" dirty="0">
                <a:solidFill>
                  <a:srgbClr val="0070C0"/>
                </a:solidFill>
              </a:rPr>
              <a:t>records</a:t>
            </a:r>
            <a:r>
              <a:rPr lang="en-HK" sz="2800" dirty="0"/>
              <a:t>, </a:t>
            </a:r>
            <a:r>
              <a:rPr lang="en-HK" sz="2800" dirty="0">
                <a:solidFill>
                  <a:srgbClr val="0070C0"/>
                </a:solidFill>
              </a:rPr>
              <a:t>tuples</a:t>
            </a:r>
            <a:r>
              <a:rPr lang="en-HK" sz="2800" dirty="0"/>
              <a:t>, etc.</a:t>
            </a:r>
          </a:p>
        </p:txBody>
      </p:sp>
      <p:sp>
        <p:nvSpPr>
          <p:cNvPr id="11" name="Left Brace 10">
            <a:extLst>
              <a:ext uri="{FF2B5EF4-FFF2-40B4-BE49-F238E27FC236}">
                <a16:creationId xmlns:a16="http://schemas.microsoft.com/office/drawing/2014/main" id="{AD25EB15-8A72-480C-BB4C-DF87A9603ED4}"/>
              </a:ext>
            </a:extLst>
          </p:cNvPr>
          <p:cNvSpPr/>
          <p:nvPr/>
        </p:nvSpPr>
        <p:spPr>
          <a:xfrm rot="5400000">
            <a:off x="5946355" y="-1224944"/>
            <a:ext cx="269407" cy="6269318"/>
          </a:xfrm>
          <a:prstGeom prst="leftBrace">
            <a:avLst>
              <a:gd name="adj1" fmla="val 18333"/>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15" name="TextBox 14">
            <a:extLst>
              <a:ext uri="{FF2B5EF4-FFF2-40B4-BE49-F238E27FC236}">
                <a16:creationId xmlns:a16="http://schemas.microsoft.com/office/drawing/2014/main" id="{66057E21-4228-4434-8320-2F966C81379D}"/>
              </a:ext>
            </a:extLst>
          </p:cNvPr>
          <p:cNvSpPr txBox="1"/>
          <p:nvPr/>
        </p:nvSpPr>
        <p:spPr>
          <a:xfrm>
            <a:off x="2737222" y="911450"/>
            <a:ext cx="8414872" cy="954107"/>
          </a:xfrm>
          <a:prstGeom prst="rect">
            <a:avLst/>
          </a:prstGeom>
          <a:noFill/>
        </p:spPr>
        <p:txBody>
          <a:bodyPr wrap="square">
            <a:spAutoFit/>
          </a:bodyPr>
          <a:lstStyle/>
          <a:p>
            <a:r>
              <a:rPr lang="en-HK" sz="2800" dirty="0"/>
              <a:t>Columns = </a:t>
            </a:r>
            <a:r>
              <a:rPr lang="en-HK" sz="2800" dirty="0">
                <a:solidFill>
                  <a:srgbClr val="0070C0"/>
                </a:solidFill>
              </a:rPr>
              <a:t>variables</a:t>
            </a:r>
            <a:r>
              <a:rPr lang="en-HK" sz="2800" dirty="0"/>
              <a:t>, fields, characteristics, </a:t>
            </a:r>
            <a:r>
              <a:rPr lang="en-HK" sz="2800" dirty="0">
                <a:solidFill>
                  <a:srgbClr val="0070C0"/>
                </a:solidFill>
              </a:rPr>
              <a:t>attributes</a:t>
            </a:r>
            <a:r>
              <a:rPr lang="en-HK" sz="2800" dirty="0"/>
              <a:t>, features, etc.</a:t>
            </a:r>
          </a:p>
        </p:txBody>
      </p:sp>
      <p:sp>
        <p:nvSpPr>
          <p:cNvPr id="13" name="TextBox 12">
            <a:extLst>
              <a:ext uri="{FF2B5EF4-FFF2-40B4-BE49-F238E27FC236}">
                <a16:creationId xmlns:a16="http://schemas.microsoft.com/office/drawing/2014/main" id="{853FD3BF-B576-4E40-B454-900203696CCB}"/>
              </a:ext>
            </a:extLst>
          </p:cNvPr>
          <p:cNvSpPr txBox="1"/>
          <p:nvPr/>
        </p:nvSpPr>
        <p:spPr>
          <a:xfrm>
            <a:off x="9454776" y="4267200"/>
            <a:ext cx="2300942" cy="923330"/>
          </a:xfrm>
          <a:prstGeom prst="rect">
            <a:avLst/>
          </a:prstGeom>
          <a:noFill/>
        </p:spPr>
        <p:txBody>
          <a:bodyPr wrap="square" rtlCol="0">
            <a:spAutoFit/>
          </a:bodyPr>
          <a:lstStyle/>
          <a:p>
            <a:r>
              <a:rPr lang="en-HK" dirty="0"/>
              <a:t>Sample data records extracted from Enron case</a:t>
            </a:r>
            <a:endParaRPr lang="en-GB" dirty="0"/>
          </a:p>
        </p:txBody>
      </p:sp>
      <p:sp>
        <p:nvSpPr>
          <p:cNvPr id="3" name="Slide Number Placeholder 2">
            <a:extLst>
              <a:ext uri="{FF2B5EF4-FFF2-40B4-BE49-F238E27FC236}">
                <a16:creationId xmlns:a16="http://schemas.microsoft.com/office/drawing/2014/main" id="{BA2E500F-0692-4247-85D4-5A9FB6DD63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37</a:t>
            </a:fld>
            <a:endParaRPr lang="en-GB" dirty="0"/>
          </a:p>
        </p:txBody>
      </p:sp>
    </p:spTree>
    <p:extLst>
      <p:ext uri="{BB962C8B-B14F-4D97-AF65-F5344CB8AC3E}">
        <p14:creationId xmlns:p14="http://schemas.microsoft.com/office/powerpoint/2010/main" val="3308722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7EE758-04A2-4DE2-90FB-9D17DD537881}"/>
              </a:ext>
            </a:extLst>
          </p:cNvPr>
          <p:cNvSpPr>
            <a:spLocks noGrp="1"/>
          </p:cNvSpPr>
          <p:nvPr>
            <p:ph type="body" sz="quarter" idx="10"/>
          </p:nvPr>
        </p:nvSpPr>
        <p:spPr/>
        <p:txBody>
          <a:bodyPr/>
          <a:lstStyle/>
          <a:p>
            <a:r>
              <a:rPr lang="en-HK" dirty="0"/>
              <a:t>Basic Concepts – Data types</a:t>
            </a:r>
            <a:endParaRPr lang="en-GB" dirty="0"/>
          </a:p>
        </p:txBody>
      </p:sp>
      <p:sp>
        <p:nvSpPr>
          <p:cNvPr id="4" name="Slide Number Placeholder 3">
            <a:extLst>
              <a:ext uri="{FF2B5EF4-FFF2-40B4-BE49-F238E27FC236}">
                <a16:creationId xmlns:a16="http://schemas.microsoft.com/office/drawing/2014/main" id="{FB5D8C7D-F3CB-47F6-A12B-934CE0DD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38</a:t>
            </a:fld>
            <a:endParaRPr lang="en-GB" dirty="0"/>
          </a:p>
        </p:txBody>
      </p:sp>
      <p:graphicFrame>
        <p:nvGraphicFramePr>
          <p:cNvPr id="6" name="Diagram 5">
            <a:extLst>
              <a:ext uri="{FF2B5EF4-FFF2-40B4-BE49-F238E27FC236}">
                <a16:creationId xmlns:a16="http://schemas.microsoft.com/office/drawing/2014/main" id="{E36E52AF-1405-4AA5-8FE9-6098854D1D58}"/>
              </a:ext>
            </a:extLst>
          </p:cNvPr>
          <p:cNvGraphicFramePr/>
          <p:nvPr>
            <p:extLst>
              <p:ext uri="{D42A27DB-BD31-4B8C-83A1-F6EECF244321}">
                <p14:modId xmlns:p14="http://schemas.microsoft.com/office/powerpoint/2010/main" val="3984087702"/>
              </p:ext>
            </p:extLst>
          </p:nvPr>
        </p:nvGraphicFramePr>
        <p:xfrm>
          <a:off x="1916981" y="112024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012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7EE758-04A2-4DE2-90FB-9D17DD537881}"/>
              </a:ext>
            </a:extLst>
          </p:cNvPr>
          <p:cNvSpPr>
            <a:spLocks noGrp="1"/>
          </p:cNvSpPr>
          <p:nvPr>
            <p:ph type="body" sz="quarter" idx="10"/>
          </p:nvPr>
        </p:nvSpPr>
        <p:spPr/>
        <p:txBody>
          <a:bodyPr/>
          <a:lstStyle/>
          <a:p>
            <a:r>
              <a:rPr lang="en-HK" dirty="0"/>
              <a:t>Basic Concepts – Data types</a:t>
            </a:r>
            <a:endParaRPr lang="en-GB" dirty="0"/>
          </a:p>
        </p:txBody>
      </p:sp>
      <p:sp>
        <p:nvSpPr>
          <p:cNvPr id="4" name="Slide Number Placeholder 3">
            <a:extLst>
              <a:ext uri="{FF2B5EF4-FFF2-40B4-BE49-F238E27FC236}">
                <a16:creationId xmlns:a16="http://schemas.microsoft.com/office/drawing/2014/main" id="{FB5D8C7D-F3CB-47F6-A12B-934CE0DD1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39</a:t>
            </a:fld>
            <a:endParaRPr lang="en-GB" dirty="0"/>
          </a:p>
        </p:txBody>
      </p:sp>
      <p:graphicFrame>
        <p:nvGraphicFramePr>
          <p:cNvPr id="5" name="Diagram 4">
            <a:extLst>
              <a:ext uri="{FF2B5EF4-FFF2-40B4-BE49-F238E27FC236}">
                <a16:creationId xmlns:a16="http://schemas.microsoft.com/office/drawing/2014/main" id="{78BF4DDB-356A-4EEC-B5E7-0FD35E1FBFB6}"/>
              </a:ext>
            </a:extLst>
          </p:cNvPr>
          <p:cNvGraphicFramePr/>
          <p:nvPr>
            <p:extLst>
              <p:ext uri="{D42A27DB-BD31-4B8C-83A1-F6EECF244321}">
                <p14:modId xmlns:p14="http://schemas.microsoft.com/office/powerpoint/2010/main" val="1772835508"/>
              </p:ext>
            </p:extLst>
          </p:nvPr>
        </p:nvGraphicFramePr>
        <p:xfrm>
          <a:off x="1630064" y="1340027"/>
          <a:ext cx="9032185" cy="5016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9623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D884B2-56A5-4108-A644-F77722CE7731}"/>
              </a:ext>
            </a:extLst>
          </p:cNvPr>
          <p:cNvSpPr/>
          <p:nvPr/>
        </p:nvSpPr>
        <p:spPr>
          <a:xfrm>
            <a:off x="4110444" y="1184255"/>
            <a:ext cx="6417141" cy="3416320"/>
          </a:xfrm>
          <a:prstGeom prst="rect">
            <a:avLst/>
          </a:prstGeom>
          <a:noFill/>
        </p:spPr>
        <p:txBody>
          <a:bodyPr wrap="non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Question:</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What is </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“Financial Fraud”?</a:t>
            </a:r>
          </a:p>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Any examples?</a:t>
            </a:r>
          </a:p>
        </p:txBody>
      </p:sp>
      <p:grpSp>
        <p:nvGrpSpPr>
          <p:cNvPr id="3" name="Group 2">
            <a:extLst>
              <a:ext uri="{FF2B5EF4-FFF2-40B4-BE49-F238E27FC236}">
                <a16:creationId xmlns:a16="http://schemas.microsoft.com/office/drawing/2014/main" id="{2A57BA31-0FA0-4B79-BB84-7F0C27142114}"/>
              </a:ext>
            </a:extLst>
          </p:cNvPr>
          <p:cNvGrpSpPr/>
          <p:nvPr/>
        </p:nvGrpSpPr>
        <p:grpSpPr>
          <a:xfrm>
            <a:off x="3689656" y="284293"/>
            <a:ext cx="7068732" cy="6289413"/>
            <a:chOff x="6477000" y="971157"/>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971157"/>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7310734" y="2796858"/>
              <a:ext cx="4160519" cy="1640879"/>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pPr algn="ctr"/>
              <a:r>
                <a:rPr lang="en-US" sz="4000" b="1" dirty="0">
                  <a:ln/>
                  <a:solidFill>
                    <a:schemeClr val="accent4"/>
                  </a:solidFill>
                </a:rPr>
                <a:t>What is </a:t>
              </a:r>
            </a:p>
            <a:p>
              <a:pPr algn="ctr"/>
              <a:r>
                <a:rPr lang="en-US" sz="4000" b="1" dirty="0">
                  <a:ln/>
                  <a:solidFill>
                    <a:schemeClr val="accent4"/>
                  </a:solidFill>
                </a:rPr>
                <a:t>“Financial Fraud”?</a:t>
              </a:r>
            </a:p>
            <a:p>
              <a:pPr algn="ctr"/>
              <a:r>
                <a:rPr lang="en-US" sz="4000" b="1" dirty="0">
                  <a:ln/>
                  <a:solidFill>
                    <a:schemeClr val="accent4"/>
                  </a:solidFill>
                </a:rPr>
                <a:t>Any examples?</a:t>
              </a:r>
            </a:p>
          </p:txBody>
        </p:sp>
      </p:grpSp>
    </p:spTree>
    <p:extLst>
      <p:ext uri="{BB962C8B-B14F-4D97-AF65-F5344CB8AC3E}">
        <p14:creationId xmlns:p14="http://schemas.microsoft.com/office/powerpoint/2010/main" val="3683548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B3B9F6-B462-4189-9811-3E51D2B0E7D3}"/>
              </a:ext>
            </a:extLst>
          </p:cNvPr>
          <p:cNvSpPr>
            <a:spLocks noGrp="1"/>
          </p:cNvSpPr>
          <p:nvPr>
            <p:ph type="body" sz="quarter" idx="10"/>
          </p:nvPr>
        </p:nvSpPr>
        <p:spPr/>
        <p:txBody>
          <a:bodyPr/>
          <a:lstStyle/>
          <a:p>
            <a:r>
              <a:rPr lang="en-HK" dirty="0"/>
              <a:t>Data Analytics Strategies</a:t>
            </a:r>
          </a:p>
        </p:txBody>
      </p:sp>
      <p:sp>
        <p:nvSpPr>
          <p:cNvPr id="3" name="Content Placeholder 2">
            <a:extLst>
              <a:ext uri="{FF2B5EF4-FFF2-40B4-BE49-F238E27FC236}">
                <a16:creationId xmlns:a16="http://schemas.microsoft.com/office/drawing/2014/main" id="{8936DF20-27E5-43F0-8DB0-65DAADB4600C}"/>
              </a:ext>
            </a:extLst>
          </p:cNvPr>
          <p:cNvSpPr>
            <a:spLocks noGrp="1"/>
          </p:cNvSpPr>
          <p:nvPr>
            <p:ph idx="1"/>
          </p:nvPr>
        </p:nvSpPr>
        <p:spPr>
          <a:xfrm>
            <a:off x="251012" y="1063756"/>
            <a:ext cx="11767669" cy="4973529"/>
          </a:xfrm>
        </p:spPr>
        <p:txBody>
          <a:bodyPr/>
          <a:lstStyle/>
          <a:p>
            <a:r>
              <a:rPr lang="en-HK" dirty="0"/>
              <a:t>1/ Specific identification strategy</a:t>
            </a:r>
          </a:p>
          <a:p>
            <a:pPr lvl="1"/>
            <a:r>
              <a:rPr lang="en-HK" dirty="0"/>
              <a:t>Usually this is based on the fraud scenarios to identify specific issues</a:t>
            </a:r>
          </a:p>
          <a:p>
            <a:r>
              <a:rPr lang="en-HK" dirty="0"/>
              <a:t>2/ Internal control avoidance</a:t>
            </a:r>
          </a:p>
          <a:p>
            <a:pPr lvl="1"/>
            <a:r>
              <a:rPr lang="en-HK" dirty="0"/>
              <a:t>To check the data against any company internal control policies</a:t>
            </a:r>
          </a:p>
          <a:p>
            <a:r>
              <a:rPr lang="en-HK" dirty="0"/>
              <a:t>3/ Data interpretation</a:t>
            </a:r>
          </a:p>
          <a:p>
            <a:pPr lvl="1"/>
            <a:r>
              <a:rPr lang="en-HK" dirty="0"/>
              <a:t>To identify patterns of behaviours from the data</a:t>
            </a:r>
          </a:p>
          <a:p>
            <a:r>
              <a:rPr lang="en-HK" dirty="0"/>
              <a:t>4/ Number anomaly</a:t>
            </a:r>
          </a:p>
          <a:p>
            <a:pPr lvl="1"/>
            <a:r>
              <a:rPr lang="en-HK" dirty="0"/>
              <a:t>There are several statistical techniques, e.g. </a:t>
            </a:r>
            <a:r>
              <a:rPr lang="en-HK" dirty="0" err="1"/>
              <a:t>Benford’s</a:t>
            </a:r>
            <a:r>
              <a:rPr lang="en-HK" dirty="0"/>
              <a:t> law (to be discussed in later lecture).</a:t>
            </a:r>
          </a:p>
          <a:p>
            <a:pPr lvl="1"/>
            <a:r>
              <a:rPr lang="en-HK" dirty="0" err="1"/>
              <a:t>Benford’s</a:t>
            </a:r>
            <a:r>
              <a:rPr lang="en-HK" dirty="0"/>
              <a:t> law : search for anomaly in the first, second, etc. integers of an amount.  The anomaly is based on </a:t>
            </a:r>
            <a:r>
              <a:rPr lang="en-HK" dirty="0" err="1"/>
              <a:t>Benford’s</a:t>
            </a:r>
            <a:r>
              <a:rPr lang="en-HK" dirty="0"/>
              <a:t> distribution table.</a:t>
            </a:r>
          </a:p>
          <a:p>
            <a:endParaRPr lang="en-HK" dirty="0"/>
          </a:p>
        </p:txBody>
      </p:sp>
    </p:spTree>
    <p:extLst>
      <p:ext uri="{BB962C8B-B14F-4D97-AF65-F5344CB8AC3E}">
        <p14:creationId xmlns:p14="http://schemas.microsoft.com/office/powerpoint/2010/main" val="3762289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85EAC-7DCB-4FB3-845D-3D2B0DE66692}"/>
              </a:ext>
            </a:extLst>
          </p:cNvPr>
          <p:cNvSpPr>
            <a:spLocks noGrp="1"/>
          </p:cNvSpPr>
          <p:nvPr>
            <p:ph type="body" sz="quarter" idx="10"/>
          </p:nvPr>
        </p:nvSpPr>
        <p:spPr>
          <a:xfrm>
            <a:off x="0" y="339509"/>
            <a:ext cx="12123173" cy="724247"/>
          </a:xfrm>
        </p:spPr>
        <p:txBody>
          <a:bodyPr/>
          <a:lstStyle/>
          <a:p>
            <a:r>
              <a:rPr lang="en-HK" sz="4400" dirty="0"/>
              <a:t>Overview: Fraud Data Analytics Methodology</a:t>
            </a:r>
          </a:p>
        </p:txBody>
      </p:sp>
      <p:graphicFrame>
        <p:nvGraphicFramePr>
          <p:cNvPr id="4" name="Content Placeholder 3">
            <a:extLst>
              <a:ext uri="{FF2B5EF4-FFF2-40B4-BE49-F238E27FC236}">
                <a16:creationId xmlns:a16="http://schemas.microsoft.com/office/drawing/2014/main" id="{300CB27B-2723-48A7-BAAE-B182E436E522}"/>
              </a:ext>
            </a:extLst>
          </p:cNvPr>
          <p:cNvGraphicFramePr>
            <a:graphicFrameLocks noGrp="1"/>
          </p:cNvGraphicFramePr>
          <p:nvPr>
            <p:ph idx="1"/>
            <p:extLst/>
          </p:nvPr>
        </p:nvGraphicFramePr>
        <p:xfrm>
          <a:off x="2900772" y="1834698"/>
          <a:ext cx="9137538" cy="4576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AEC1D282-BC17-4F3F-B562-48927E367BA4}"/>
              </a:ext>
            </a:extLst>
          </p:cNvPr>
          <p:cNvSpPr/>
          <p:nvPr/>
        </p:nvSpPr>
        <p:spPr>
          <a:xfrm>
            <a:off x="3615302" y="1876455"/>
            <a:ext cx="1445342" cy="820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 name="TextBox 4">
            <a:extLst>
              <a:ext uri="{FF2B5EF4-FFF2-40B4-BE49-F238E27FC236}">
                <a16:creationId xmlns:a16="http://schemas.microsoft.com/office/drawing/2014/main" id="{D58B2AB6-0E43-48BD-9711-E98B2A910CBE}"/>
              </a:ext>
            </a:extLst>
          </p:cNvPr>
          <p:cNvSpPr txBox="1"/>
          <p:nvPr/>
        </p:nvSpPr>
        <p:spPr>
          <a:xfrm>
            <a:off x="216270" y="2096301"/>
            <a:ext cx="4301941" cy="1200329"/>
          </a:xfrm>
          <a:prstGeom prst="rect">
            <a:avLst/>
          </a:prstGeom>
          <a:noFill/>
        </p:spPr>
        <p:txBody>
          <a:bodyPr wrap="square" rtlCol="0">
            <a:spAutoFit/>
          </a:bodyPr>
          <a:lstStyle/>
          <a:p>
            <a:r>
              <a:rPr lang="en-HK" sz="2400" dirty="0"/>
              <a:t>Staring point.</a:t>
            </a:r>
          </a:p>
          <a:p>
            <a:r>
              <a:rPr lang="en-HK" sz="2400" dirty="0"/>
              <a:t>BUT the process is </a:t>
            </a:r>
            <a:r>
              <a:rPr lang="en-HK" sz="2400" u="sng" dirty="0"/>
              <a:t>cyclical</a:t>
            </a:r>
            <a:r>
              <a:rPr lang="en-HK" sz="2400" dirty="0"/>
              <a:t>, </a:t>
            </a:r>
          </a:p>
          <a:p>
            <a:r>
              <a:rPr lang="en-HK" sz="2400" dirty="0"/>
              <a:t>NOT </a:t>
            </a:r>
            <a:r>
              <a:rPr lang="en-HK" sz="2400" u="sng" dirty="0"/>
              <a:t>linear</a:t>
            </a:r>
            <a:r>
              <a:rPr lang="en-HK" sz="2400" dirty="0"/>
              <a:t>.</a:t>
            </a:r>
          </a:p>
        </p:txBody>
      </p:sp>
      <p:sp>
        <p:nvSpPr>
          <p:cNvPr id="8" name="Rectangle: Rounded Corners 7">
            <a:extLst>
              <a:ext uri="{FF2B5EF4-FFF2-40B4-BE49-F238E27FC236}">
                <a16:creationId xmlns:a16="http://schemas.microsoft.com/office/drawing/2014/main" id="{D48E355E-CD3A-44F0-9151-C684758EFEE1}"/>
              </a:ext>
            </a:extLst>
          </p:cNvPr>
          <p:cNvSpPr/>
          <p:nvPr/>
        </p:nvSpPr>
        <p:spPr>
          <a:xfrm>
            <a:off x="4463376" y="3400007"/>
            <a:ext cx="2850777" cy="1446306"/>
          </a:xfrm>
          <a:prstGeom prst="round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351049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F077FE-37C0-4A50-885D-13C3C4B242D7}"/>
              </a:ext>
            </a:extLst>
          </p:cNvPr>
          <p:cNvSpPr>
            <a:spLocks noGrp="1"/>
          </p:cNvSpPr>
          <p:nvPr>
            <p:ph type="body" sz="quarter" idx="4294967295"/>
          </p:nvPr>
        </p:nvSpPr>
        <p:spPr>
          <a:xfrm>
            <a:off x="619125" y="339725"/>
            <a:ext cx="11572875" cy="723900"/>
          </a:xfrm>
          <a:prstGeom prst="rect">
            <a:avLst/>
          </a:prstGeom>
        </p:spPr>
        <p:txBody>
          <a:bodyPr/>
          <a:lstStyle/>
          <a:p>
            <a:pPr marL="0" indent="0">
              <a:buNone/>
            </a:pPr>
            <a:r>
              <a:rPr lang="en-HK" sz="4000" dirty="0"/>
              <a:t>4: Selection of Fraud Data Analytics Model</a:t>
            </a:r>
          </a:p>
        </p:txBody>
      </p:sp>
      <p:graphicFrame>
        <p:nvGraphicFramePr>
          <p:cNvPr id="4" name="Diagram 3">
            <a:extLst>
              <a:ext uri="{FF2B5EF4-FFF2-40B4-BE49-F238E27FC236}">
                <a16:creationId xmlns:a16="http://schemas.microsoft.com/office/drawing/2014/main" id="{650EC670-55FF-41DC-B44A-0070F867490D}"/>
              </a:ext>
            </a:extLst>
          </p:cNvPr>
          <p:cNvGraphicFramePr/>
          <p:nvPr>
            <p:extLst/>
          </p:nvPr>
        </p:nvGraphicFramePr>
        <p:xfrm>
          <a:off x="1948505" y="1192074"/>
          <a:ext cx="8128000" cy="3164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7E13906-0C97-4827-B5E7-0A202A23C053}"/>
              </a:ext>
            </a:extLst>
          </p:cNvPr>
          <p:cNvSpPr txBox="1"/>
          <p:nvPr/>
        </p:nvSpPr>
        <p:spPr>
          <a:xfrm>
            <a:off x="457558" y="1302558"/>
            <a:ext cx="3776346" cy="3785652"/>
          </a:xfrm>
          <a:prstGeom prst="rect">
            <a:avLst/>
          </a:prstGeom>
          <a:noFill/>
        </p:spPr>
        <p:txBody>
          <a:bodyPr wrap="square" rtlCol="0">
            <a:spAutoFit/>
          </a:bodyPr>
          <a:lstStyle/>
          <a:p>
            <a:r>
              <a:rPr lang="en-HK" sz="2400" dirty="0"/>
              <a:t>Predictive analytics</a:t>
            </a:r>
          </a:p>
          <a:p>
            <a:pPr marL="285750" indent="-285750">
              <a:buFont typeface="Arial" panose="020B0604020202020204" pitchFamily="34" charset="0"/>
              <a:buChar char="•"/>
            </a:pPr>
            <a:r>
              <a:rPr lang="en-HK" sz="2400" dirty="0"/>
              <a:t>Linear/Logistic Regression</a:t>
            </a:r>
          </a:p>
          <a:p>
            <a:pPr marL="285750" indent="-285750">
              <a:buFont typeface="Arial" panose="020B0604020202020204" pitchFamily="34" charset="0"/>
              <a:buChar char="•"/>
            </a:pPr>
            <a:r>
              <a:rPr lang="en-HK" sz="2400" dirty="0"/>
              <a:t>Decision Tree</a:t>
            </a:r>
          </a:p>
          <a:p>
            <a:pPr marL="285750" indent="-285750">
              <a:buFont typeface="Arial" panose="020B0604020202020204" pitchFamily="34" charset="0"/>
              <a:buChar char="•"/>
            </a:pPr>
            <a:r>
              <a:rPr lang="en-HK" sz="2400" dirty="0"/>
              <a:t>Ensemble Method</a:t>
            </a:r>
          </a:p>
          <a:p>
            <a:pPr marL="285750" indent="-285750">
              <a:buFont typeface="Arial" panose="020B0604020202020204" pitchFamily="34" charset="0"/>
              <a:buChar char="•"/>
            </a:pPr>
            <a:r>
              <a:rPr lang="en-HK" sz="2400" dirty="0"/>
              <a:t>Random Forest</a:t>
            </a:r>
          </a:p>
          <a:p>
            <a:pPr marL="285750" indent="-285750">
              <a:buFont typeface="Arial" panose="020B0604020202020204" pitchFamily="34" charset="0"/>
              <a:buChar char="•"/>
            </a:pPr>
            <a:r>
              <a:rPr lang="en-GB" sz="2400" dirty="0"/>
              <a:t>Neural Network </a:t>
            </a:r>
          </a:p>
          <a:p>
            <a:pPr marL="285750" indent="-285750">
              <a:buFont typeface="Arial" panose="020B0604020202020204" pitchFamily="34" charset="0"/>
              <a:buChar char="•"/>
            </a:pPr>
            <a:r>
              <a:rPr lang="en-GB" sz="2400" dirty="0"/>
              <a:t>Support Vector Machines </a:t>
            </a:r>
          </a:p>
          <a:p>
            <a:pPr marL="285750" indent="-285750">
              <a:buFont typeface="Arial" panose="020B0604020202020204" pitchFamily="34" charset="0"/>
              <a:buChar char="•"/>
            </a:pPr>
            <a:r>
              <a:rPr lang="en-GB" sz="2400" dirty="0"/>
              <a:t>… many more</a:t>
            </a:r>
          </a:p>
        </p:txBody>
      </p:sp>
      <p:sp>
        <p:nvSpPr>
          <p:cNvPr id="5" name="TextBox 4">
            <a:extLst>
              <a:ext uri="{FF2B5EF4-FFF2-40B4-BE49-F238E27FC236}">
                <a16:creationId xmlns:a16="http://schemas.microsoft.com/office/drawing/2014/main" id="{08F95535-9416-4E7B-85C4-F49BFF4C8FE7}"/>
              </a:ext>
            </a:extLst>
          </p:cNvPr>
          <p:cNvSpPr txBox="1"/>
          <p:nvPr/>
        </p:nvSpPr>
        <p:spPr>
          <a:xfrm>
            <a:off x="7958098" y="1461397"/>
            <a:ext cx="3991447" cy="1938992"/>
          </a:xfrm>
          <a:prstGeom prst="rect">
            <a:avLst/>
          </a:prstGeom>
          <a:noFill/>
        </p:spPr>
        <p:txBody>
          <a:bodyPr wrap="square" rtlCol="0">
            <a:spAutoFit/>
          </a:bodyPr>
          <a:lstStyle/>
          <a:p>
            <a:r>
              <a:rPr lang="en-HK" sz="2400" dirty="0"/>
              <a:t>Descriptive analytics</a:t>
            </a:r>
          </a:p>
          <a:p>
            <a:pPr marL="285750" indent="-285750">
              <a:buFont typeface="Arial" panose="020B0604020202020204" pitchFamily="34" charset="0"/>
              <a:buChar char="•"/>
            </a:pPr>
            <a:r>
              <a:rPr lang="en-HK" sz="2400" dirty="0"/>
              <a:t>Clustering (k-means)</a:t>
            </a:r>
          </a:p>
          <a:p>
            <a:pPr marL="285750" indent="-285750">
              <a:buFont typeface="Arial" panose="020B0604020202020204" pitchFamily="34" charset="0"/>
              <a:buChar char="•"/>
            </a:pPr>
            <a:r>
              <a:rPr lang="en-HK" sz="2400" dirty="0"/>
              <a:t>Anomaly detection (One-class SVM)</a:t>
            </a:r>
          </a:p>
          <a:p>
            <a:pPr marL="285750" indent="-285750">
              <a:buFont typeface="Arial" panose="020B0604020202020204" pitchFamily="34" charset="0"/>
              <a:buChar char="•"/>
            </a:pPr>
            <a:r>
              <a:rPr lang="en-HK" sz="2400" dirty="0"/>
              <a:t>… many more</a:t>
            </a:r>
            <a:endParaRPr lang="en-GB" sz="2400" dirty="0"/>
          </a:p>
        </p:txBody>
      </p:sp>
      <p:sp>
        <p:nvSpPr>
          <p:cNvPr id="7" name="TextBox 6">
            <a:extLst>
              <a:ext uri="{FF2B5EF4-FFF2-40B4-BE49-F238E27FC236}">
                <a16:creationId xmlns:a16="http://schemas.microsoft.com/office/drawing/2014/main" id="{3EAE10AC-2E98-47CF-B09D-C4FEA8945C41}"/>
              </a:ext>
            </a:extLst>
          </p:cNvPr>
          <p:cNvSpPr txBox="1"/>
          <p:nvPr/>
        </p:nvSpPr>
        <p:spPr>
          <a:xfrm>
            <a:off x="4295375" y="4618196"/>
            <a:ext cx="6036061" cy="1938992"/>
          </a:xfrm>
          <a:prstGeom prst="rect">
            <a:avLst/>
          </a:prstGeom>
          <a:noFill/>
        </p:spPr>
        <p:txBody>
          <a:bodyPr wrap="square" rtlCol="0">
            <a:spAutoFit/>
          </a:bodyPr>
          <a:lstStyle/>
          <a:p>
            <a:r>
              <a:rPr lang="en-HK" sz="2400" dirty="0"/>
              <a:t>Statistical analytics</a:t>
            </a:r>
          </a:p>
          <a:p>
            <a:pPr marL="285750" indent="-285750">
              <a:buFont typeface="Arial" panose="020B0604020202020204" pitchFamily="34" charset="0"/>
              <a:buChar char="•"/>
            </a:pPr>
            <a:r>
              <a:rPr lang="en-HK" sz="2400" dirty="0"/>
              <a:t>Outlier detection techniques</a:t>
            </a:r>
          </a:p>
          <a:p>
            <a:pPr marL="742950" lvl="1" indent="-285750">
              <a:buFont typeface="Arial" panose="020B0604020202020204" pitchFamily="34" charset="0"/>
              <a:buChar char="•"/>
            </a:pPr>
            <a:r>
              <a:rPr lang="en-HK" sz="2400" dirty="0"/>
              <a:t>Break-Point Analysis</a:t>
            </a:r>
          </a:p>
          <a:p>
            <a:pPr marL="742950" lvl="1" indent="-285750">
              <a:buFont typeface="Arial" panose="020B0604020202020204" pitchFamily="34" charset="0"/>
              <a:buChar char="•"/>
            </a:pPr>
            <a:r>
              <a:rPr lang="en-HK" sz="2400" dirty="0"/>
              <a:t>Peer-group Analysis</a:t>
            </a:r>
          </a:p>
          <a:p>
            <a:pPr marL="285750" indent="-285750">
              <a:buFont typeface="Arial" panose="020B0604020202020204" pitchFamily="34" charset="0"/>
              <a:buChar char="•"/>
            </a:pPr>
            <a:r>
              <a:rPr lang="en-HK" sz="2400" dirty="0" err="1"/>
              <a:t>Benford’s</a:t>
            </a:r>
            <a:r>
              <a:rPr lang="en-HK" sz="2400" dirty="0"/>
              <a:t> Law</a:t>
            </a:r>
          </a:p>
        </p:txBody>
      </p:sp>
      <p:sp>
        <p:nvSpPr>
          <p:cNvPr id="8" name="TextBox 7">
            <a:extLst>
              <a:ext uri="{FF2B5EF4-FFF2-40B4-BE49-F238E27FC236}">
                <a16:creationId xmlns:a16="http://schemas.microsoft.com/office/drawing/2014/main" id="{377F1A76-B993-4560-A57A-8B5E2B3424F9}"/>
              </a:ext>
            </a:extLst>
          </p:cNvPr>
          <p:cNvSpPr txBox="1"/>
          <p:nvPr/>
        </p:nvSpPr>
        <p:spPr>
          <a:xfrm>
            <a:off x="7958098" y="3522199"/>
            <a:ext cx="3565081" cy="1200329"/>
          </a:xfrm>
          <a:prstGeom prst="rect">
            <a:avLst/>
          </a:prstGeom>
          <a:noFill/>
        </p:spPr>
        <p:txBody>
          <a:bodyPr wrap="square" rtlCol="0">
            <a:spAutoFit/>
          </a:bodyPr>
          <a:lstStyle>
            <a:defPPr>
              <a:defRPr lang="en-US"/>
            </a:defPPr>
            <a:lvl1pPr>
              <a:defRPr sz="2400"/>
            </a:lvl1pPr>
          </a:lstStyle>
          <a:p>
            <a:r>
              <a:rPr lang="en-HK" altLang="ko-KR" dirty="0"/>
              <a:t>Network analytics</a:t>
            </a:r>
          </a:p>
          <a:p>
            <a:pPr marL="342900" indent="-342900">
              <a:buFont typeface="Arial" panose="020B0604020202020204" pitchFamily="34" charset="0"/>
              <a:buChar char="•"/>
            </a:pPr>
            <a:r>
              <a:rPr lang="en-HK" altLang="ko-KR" dirty="0"/>
              <a:t>Social Network Analysis</a:t>
            </a:r>
            <a:endParaRPr lang="ko-KR" altLang="en-US" dirty="0"/>
          </a:p>
        </p:txBody>
      </p:sp>
    </p:spTree>
    <p:extLst>
      <p:ext uri="{BB962C8B-B14F-4D97-AF65-F5344CB8AC3E}">
        <p14:creationId xmlns:p14="http://schemas.microsoft.com/office/powerpoint/2010/main" val="4021108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C6945-3EE4-4644-8FBB-EAD39CD26852}"/>
              </a:ext>
            </a:extLst>
          </p:cNvPr>
          <p:cNvSpPr>
            <a:spLocks noGrp="1"/>
          </p:cNvSpPr>
          <p:nvPr>
            <p:ph type="body" sz="quarter" idx="10"/>
          </p:nvPr>
        </p:nvSpPr>
        <p:spPr/>
        <p:txBody>
          <a:bodyPr/>
          <a:lstStyle/>
          <a:p>
            <a:r>
              <a:rPr lang="en-HK" dirty="0"/>
              <a:t>ML algorithms classification</a:t>
            </a:r>
          </a:p>
        </p:txBody>
      </p:sp>
      <p:graphicFrame>
        <p:nvGraphicFramePr>
          <p:cNvPr id="5" name="Content Placeholder 4">
            <a:extLst>
              <a:ext uri="{FF2B5EF4-FFF2-40B4-BE49-F238E27FC236}">
                <a16:creationId xmlns:a16="http://schemas.microsoft.com/office/drawing/2014/main" id="{DA4D9577-AB65-42D0-953A-39C7D8C15DE8}"/>
              </a:ext>
            </a:extLst>
          </p:cNvPr>
          <p:cNvGraphicFramePr>
            <a:graphicFrameLocks noGrp="1"/>
          </p:cNvGraphicFramePr>
          <p:nvPr>
            <p:ph idx="1"/>
            <p:extLst>
              <p:ext uri="{D42A27DB-BD31-4B8C-83A1-F6EECF244321}">
                <p14:modId xmlns:p14="http://schemas.microsoft.com/office/powerpoint/2010/main" val="3127729460"/>
              </p:ext>
            </p:extLst>
          </p:nvPr>
        </p:nvGraphicFramePr>
        <p:xfrm>
          <a:off x="78441" y="1063756"/>
          <a:ext cx="11790030" cy="5654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27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3B7723-9AEF-45B4-A674-ABE37B65AD0D}"/>
              </a:ext>
            </a:extLst>
          </p:cNvPr>
          <p:cNvSpPr>
            <a:spLocks noGrp="1"/>
          </p:cNvSpPr>
          <p:nvPr>
            <p:ph type="body" sz="quarter" idx="10"/>
          </p:nvPr>
        </p:nvSpPr>
        <p:spPr/>
        <p:txBody>
          <a:bodyPr/>
          <a:lstStyle/>
          <a:p>
            <a:r>
              <a:rPr lang="en-HK" sz="4800" dirty="0"/>
              <a:t>Fraud Detection Classification Models</a:t>
            </a:r>
            <a:endParaRPr lang="en-GB" sz="4800" dirty="0"/>
          </a:p>
        </p:txBody>
      </p:sp>
      <p:sp>
        <p:nvSpPr>
          <p:cNvPr id="3" name="Content Placeholder 2">
            <a:extLst>
              <a:ext uri="{FF2B5EF4-FFF2-40B4-BE49-F238E27FC236}">
                <a16:creationId xmlns:a16="http://schemas.microsoft.com/office/drawing/2014/main" id="{781F10C2-E9E0-452A-9F14-C40FB12FC6F2}"/>
              </a:ext>
            </a:extLst>
          </p:cNvPr>
          <p:cNvSpPr>
            <a:spLocks noGrp="1"/>
          </p:cNvSpPr>
          <p:nvPr>
            <p:ph idx="1"/>
          </p:nvPr>
        </p:nvSpPr>
        <p:spPr/>
        <p:txBody>
          <a:bodyPr/>
          <a:lstStyle/>
          <a:p>
            <a:r>
              <a:rPr lang="en-HK" dirty="0"/>
              <a:t>Fraud detection models can be broadly divided into:</a:t>
            </a:r>
          </a:p>
          <a:p>
            <a:pPr lvl="1"/>
            <a:r>
              <a:rPr lang="en-HK" dirty="0">
                <a:solidFill>
                  <a:srgbClr val="00B0F0"/>
                </a:solidFill>
              </a:rPr>
              <a:t>Classification</a:t>
            </a:r>
            <a:r>
              <a:rPr lang="en-HK" dirty="0"/>
              <a:t> – when the output variable is a category, e.g. “fraud” or “non-fraud”</a:t>
            </a:r>
          </a:p>
          <a:p>
            <a:pPr lvl="1"/>
            <a:r>
              <a:rPr lang="en-HK" dirty="0">
                <a:solidFill>
                  <a:srgbClr val="00B0F0"/>
                </a:solidFill>
              </a:rPr>
              <a:t>Regression</a:t>
            </a:r>
            <a:r>
              <a:rPr lang="en-HK" dirty="0"/>
              <a:t> – when the output variable is a real value, e.g. probability score of fraud case</a:t>
            </a:r>
          </a:p>
          <a:p>
            <a:r>
              <a:rPr lang="en-GB" dirty="0"/>
              <a:t>In essence, we have input X, model D, output Y</a:t>
            </a:r>
          </a:p>
        </p:txBody>
      </p:sp>
      <p:graphicFrame>
        <p:nvGraphicFramePr>
          <p:cNvPr id="5" name="Diagram 4">
            <a:extLst>
              <a:ext uri="{FF2B5EF4-FFF2-40B4-BE49-F238E27FC236}">
                <a16:creationId xmlns:a16="http://schemas.microsoft.com/office/drawing/2014/main" id="{BF065E2A-6EC6-43C8-B0D8-C38CCF04A60E}"/>
              </a:ext>
            </a:extLst>
          </p:cNvPr>
          <p:cNvGraphicFramePr/>
          <p:nvPr>
            <p:extLst/>
          </p:nvPr>
        </p:nvGraphicFramePr>
        <p:xfrm>
          <a:off x="849811" y="3602183"/>
          <a:ext cx="9132389" cy="3195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2960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AE84C2-9B36-4BE4-961F-97B24D68C94F}"/>
              </a:ext>
            </a:extLst>
          </p:cNvPr>
          <p:cNvSpPr>
            <a:spLocks noGrp="1"/>
          </p:cNvSpPr>
          <p:nvPr>
            <p:ph type="body" sz="quarter" idx="10"/>
          </p:nvPr>
        </p:nvSpPr>
        <p:spPr/>
        <p:txBody>
          <a:bodyPr/>
          <a:lstStyle/>
          <a:p>
            <a:r>
              <a:rPr lang="en-HK" dirty="0"/>
              <a:t>Fraud Detection Techniques</a:t>
            </a:r>
            <a:endParaRPr lang="en-GB" dirty="0"/>
          </a:p>
        </p:txBody>
      </p:sp>
      <p:sp>
        <p:nvSpPr>
          <p:cNvPr id="3" name="Content Placeholder 2">
            <a:extLst>
              <a:ext uri="{FF2B5EF4-FFF2-40B4-BE49-F238E27FC236}">
                <a16:creationId xmlns:a16="http://schemas.microsoft.com/office/drawing/2014/main" id="{8164B200-30E4-40A9-80C0-A7D7CA1175A1}"/>
              </a:ext>
            </a:extLst>
          </p:cNvPr>
          <p:cNvSpPr>
            <a:spLocks noGrp="1"/>
          </p:cNvSpPr>
          <p:nvPr>
            <p:ph idx="1"/>
          </p:nvPr>
        </p:nvSpPr>
        <p:spPr/>
        <p:txBody>
          <a:bodyPr/>
          <a:lstStyle/>
          <a:p>
            <a:r>
              <a:rPr lang="en-HK" dirty="0"/>
              <a:t>These techniques are not mutually exclusive but complement each other</a:t>
            </a:r>
          </a:p>
          <a:p>
            <a:endParaRPr lang="en-HK" dirty="0"/>
          </a:p>
          <a:p>
            <a:r>
              <a:rPr lang="en-HK" dirty="0"/>
              <a:t>An effective fraud detection and prevention system may combine the use of these different techniques</a:t>
            </a:r>
            <a:endParaRPr lang="en-GB" dirty="0"/>
          </a:p>
        </p:txBody>
      </p:sp>
    </p:spTree>
    <p:extLst>
      <p:ext uri="{BB962C8B-B14F-4D97-AF65-F5344CB8AC3E}">
        <p14:creationId xmlns:p14="http://schemas.microsoft.com/office/powerpoint/2010/main" val="215066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90CD84-A91F-4A99-9A21-164B8D072A34}"/>
              </a:ext>
            </a:extLst>
          </p:cNvPr>
          <p:cNvGrpSpPr/>
          <p:nvPr/>
        </p:nvGrpSpPr>
        <p:grpSpPr>
          <a:xfrm>
            <a:off x="6888864" y="2380430"/>
            <a:ext cx="4777152" cy="2875710"/>
            <a:chOff x="6800944" y="1973814"/>
            <a:chExt cx="4777152" cy="2026556"/>
          </a:xfrm>
        </p:grpSpPr>
        <p:sp>
          <p:nvSpPr>
            <p:cNvPr id="3" name="TextBox 2">
              <a:extLst>
                <a:ext uri="{FF2B5EF4-FFF2-40B4-BE49-F238E27FC236}">
                  <a16:creationId xmlns:a16="http://schemas.microsoft.com/office/drawing/2014/main" id="{AE638D5A-4778-47A0-B123-D3518CF7B0AC}"/>
                </a:ext>
              </a:extLst>
            </p:cNvPr>
            <p:cNvSpPr txBox="1"/>
            <p:nvPr/>
          </p:nvSpPr>
          <p:spPr>
            <a:xfrm>
              <a:off x="6800944" y="1973814"/>
              <a:ext cx="4777152" cy="1106163"/>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02 Credit Card Fraud Scheme</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E2FAB590-7010-4173-99F3-DB2052B5F1D4}"/>
                </a:ext>
              </a:extLst>
            </p:cNvPr>
            <p:cNvSpPr txBox="1"/>
            <p:nvPr/>
          </p:nvSpPr>
          <p:spPr>
            <a:xfrm>
              <a:off x="6800944" y="3620714"/>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Dr. Vivien CHAN</a:t>
              </a: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9177755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913683-B062-4023-AC00-95E1BCF2154B}"/>
              </a:ext>
            </a:extLst>
          </p:cNvPr>
          <p:cNvSpPr>
            <a:spLocks noGrp="1"/>
          </p:cNvSpPr>
          <p:nvPr>
            <p:ph type="body" sz="quarter" idx="10"/>
          </p:nvPr>
        </p:nvSpPr>
        <p:spPr/>
        <p:txBody>
          <a:bodyPr/>
          <a:lstStyle/>
          <a:p>
            <a:r>
              <a:rPr lang="en-US" sz="4000" dirty="0"/>
              <a:t>Credit Card Frauds – some example scenarios</a:t>
            </a:r>
          </a:p>
        </p:txBody>
      </p:sp>
      <p:sp>
        <p:nvSpPr>
          <p:cNvPr id="3" name="Content Placeholder 2">
            <a:extLst>
              <a:ext uri="{FF2B5EF4-FFF2-40B4-BE49-F238E27FC236}">
                <a16:creationId xmlns:a16="http://schemas.microsoft.com/office/drawing/2014/main" id="{B6B97160-B035-43D5-B107-420E68EFD1E0}"/>
              </a:ext>
            </a:extLst>
          </p:cNvPr>
          <p:cNvSpPr>
            <a:spLocks noGrp="1"/>
          </p:cNvSpPr>
          <p:nvPr>
            <p:ph idx="1"/>
          </p:nvPr>
        </p:nvSpPr>
        <p:spPr>
          <a:xfrm>
            <a:off x="4939862" y="1203434"/>
            <a:ext cx="6080235" cy="4973529"/>
          </a:xfrm>
        </p:spPr>
        <p:txBody>
          <a:bodyPr/>
          <a:lstStyle/>
          <a:p>
            <a:r>
              <a:rPr lang="en-US" dirty="0"/>
              <a:t>Credit Card fraud, 2 subtypes (Bolton and Hand, 2002)</a:t>
            </a:r>
          </a:p>
          <a:p>
            <a:pPr lvl="1"/>
            <a:r>
              <a:rPr lang="en-US" dirty="0"/>
              <a:t>Application fraud </a:t>
            </a:r>
          </a:p>
          <a:p>
            <a:pPr lvl="2"/>
            <a:r>
              <a:rPr lang="en-US" dirty="0"/>
              <a:t>involving individuals obtaining new credit cards from issuing companies by using false personal information</a:t>
            </a:r>
          </a:p>
          <a:p>
            <a:pPr lvl="2"/>
            <a:r>
              <a:rPr lang="en-US" dirty="0"/>
              <a:t>spending as much as possible in a short space of time</a:t>
            </a:r>
          </a:p>
          <a:p>
            <a:pPr lvl="1"/>
            <a:r>
              <a:rPr lang="en-US" dirty="0"/>
              <a:t>Behavioral fraud</a:t>
            </a:r>
          </a:p>
          <a:p>
            <a:pPr lvl="2"/>
            <a:r>
              <a:rPr lang="en-US" dirty="0"/>
              <a:t>where details of legitimate cards are obtained fraudulently and sales are made on a “Cardholder Not Present” basis</a:t>
            </a:r>
          </a:p>
          <a:p>
            <a:pPr lvl="2"/>
            <a:r>
              <a:rPr lang="en-US" dirty="0"/>
              <a:t>does not required stealing physical card</a:t>
            </a:r>
          </a:p>
          <a:p>
            <a:pPr lvl="2"/>
            <a:r>
              <a:rPr lang="en-US" dirty="0"/>
              <a:t>behavioral fraud concerns most credit card fraud</a:t>
            </a:r>
          </a:p>
          <a:p>
            <a:pPr lvl="1"/>
            <a:endParaRPr lang="en-US" dirty="0"/>
          </a:p>
          <a:p>
            <a:pPr lvl="1"/>
            <a:endParaRPr lang="en-US" dirty="0"/>
          </a:p>
        </p:txBody>
      </p:sp>
      <p:pic>
        <p:nvPicPr>
          <p:cNvPr id="5" name="Picture 4">
            <a:extLst>
              <a:ext uri="{FF2B5EF4-FFF2-40B4-BE49-F238E27FC236}">
                <a16:creationId xmlns:a16="http://schemas.microsoft.com/office/drawing/2014/main" id="{738FE0D8-EAFD-4230-B4E4-F1A4D53FBDCD}"/>
              </a:ext>
            </a:extLst>
          </p:cNvPr>
          <p:cNvPicPr>
            <a:picLocks noChangeAspect="1"/>
          </p:cNvPicPr>
          <p:nvPr/>
        </p:nvPicPr>
        <p:blipFill>
          <a:blip r:embed="rId2"/>
          <a:stretch>
            <a:fillRect/>
          </a:stretch>
        </p:blipFill>
        <p:spPr>
          <a:xfrm>
            <a:off x="110945" y="1250732"/>
            <a:ext cx="4792131" cy="3948618"/>
          </a:xfrm>
          <a:prstGeom prst="rect">
            <a:avLst/>
          </a:prstGeom>
        </p:spPr>
      </p:pic>
    </p:spTree>
    <p:extLst>
      <p:ext uri="{BB962C8B-B14F-4D97-AF65-F5344CB8AC3E}">
        <p14:creationId xmlns:p14="http://schemas.microsoft.com/office/powerpoint/2010/main" val="179055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57BA31-0FA0-4B79-BB84-7F0C27142114}"/>
              </a:ext>
            </a:extLst>
          </p:cNvPr>
          <p:cNvGrpSpPr/>
          <p:nvPr/>
        </p:nvGrpSpPr>
        <p:grpSpPr>
          <a:xfrm>
            <a:off x="4467272" y="284293"/>
            <a:ext cx="7068732" cy="6289413"/>
            <a:chOff x="2802074" y="1322073"/>
            <a:chExt cx="5715000" cy="5322437"/>
          </a:xfrm>
        </p:grpSpPr>
        <p:pic>
          <p:nvPicPr>
            <p:cNvPr id="4" name="Picture 2" descr="vector box for any text with question mark">
              <a:extLst>
                <a:ext uri="{FF2B5EF4-FFF2-40B4-BE49-F238E27FC236}">
                  <a16:creationId xmlns:a16="http://schemas.microsoft.com/office/drawing/2014/main" id="{B1384E98-3772-4505-84D4-BC7867519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074" y="1322073"/>
              <a:ext cx="5715000" cy="5322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4C608B-1400-498F-B440-57EFB9829C9F}"/>
                </a:ext>
              </a:extLst>
            </p:cNvPr>
            <p:cNvSpPr txBox="1"/>
            <p:nvPr/>
          </p:nvSpPr>
          <p:spPr>
            <a:xfrm>
              <a:off x="3634623" y="2861052"/>
              <a:ext cx="4160519" cy="1640879"/>
            </a:xfrm>
            <a:prstGeom prst="rect">
              <a:avLst/>
            </a:prstGeom>
            <a:solidFill>
              <a:schemeClr val="bg1"/>
            </a:solidFill>
          </p:spPr>
          <p:txBody>
            <a:bodyPr wrap="square">
              <a:spAutoFit/>
              <a:scene3d>
                <a:camera prst="orthographicFront"/>
                <a:lightRig rig="soft" dir="t">
                  <a:rot lat="0" lon="0" rev="15600000"/>
                </a:lightRig>
              </a:scene3d>
              <a:sp3d extrusionH="57150" prstMaterial="softEdge">
                <a:bevelT w="25400" h="38100"/>
              </a:sp3d>
            </a:bodyPr>
            <a:lstStyle/>
            <a:p>
              <a:r>
                <a:rPr lang="en-HK" sz="4000" b="1" dirty="0"/>
                <a:t>Any other possible scenarios for credit card frauds?</a:t>
              </a:r>
            </a:p>
          </p:txBody>
        </p:sp>
      </p:grpSp>
    </p:spTree>
    <p:extLst>
      <p:ext uri="{BB962C8B-B14F-4D97-AF65-F5344CB8AC3E}">
        <p14:creationId xmlns:p14="http://schemas.microsoft.com/office/powerpoint/2010/main" val="1086131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A85EAC-7DCB-4FB3-845D-3D2B0DE66692}"/>
              </a:ext>
            </a:extLst>
          </p:cNvPr>
          <p:cNvSpPr>
            <a:spLocks noGrp="1"/>
          </p:cNvSpPr>
          <p:nvPr>
            <p:ph type="body" sz="quarter" idx="10"/>
          </p:nvPr>
        </p:nvSpPr>
        <p:spPr>
          <a:xfrm>
            <a:off x="0" y="339509"/>
            <a:ext cx="12123173" cy="724247"/>
          </a:xfrm>
        </p:spPr>
        <p:txBody>
          <a:bodyPr/>
          <a:lstStyle/>
          <a:p>
            <a:r>
              <a:rPr lang="en-HK" sz="4400" dirty="0"/>
              <a:t>Overview: Fraud Data Analytics Methodology</a:t>
            </a:r>
          </a:p>
        </p:txBody>
      </p:sp>
      <p:graphicFrame>
        <p:nvGraphicFramePr>
          <p:cNvPr id="4" name="Content Placeholder 3">
            <a:extLst>
              <a:ext uri="{FF2B5EF4-FFF2-40B4-BE49-F238E27FC236}">
                <a16:creationId xmlns:a16="http://schemas.microsoft.com/office/drawing/2014/main" id="{300CB27B-2723-48A7-BAAE-B182E436E522}"/>
              </a:ext>
            </a:extLst>
          </p:cNvPr>
          <p:cNvGraphicFramePr>
            <a:graphicFrameLocks noGrp="1"/>
          </p:cNvGraphicFramePr>
          <p:nvPr>
            <p:ph idx="1"/>
            <p:extLst/>
          </p:nvPr>
        </p:nvGraphicFramePr>
        <p:xfrm>
          <a:off x="2900772" y="1834698"/>
          <a:ext cx="9137538" cy="45769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AEC1D282-BC17-4F3F-B562-48927E367BA4}"/>
              </a:ext>
            </a:extLst>
          </p:cNvPr>
          <p:cNvSpPr/>
          <p:nvPr/>
        </p:nvSpPr>
        <p:spPr>
          <a:xfrm>
            <a:off x="3615302" y="1876455"/>
            <a:ext cx="1445342" cy="8200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dirty="0"/>
          </a:p>
        </p:txBody>
      </p:sp>
      <p:sp>
        <p:nvSpPr>
          <p:cNvPr id="5" name="TextBox 4">
            <a:extLst>
              <a:ext uri="{FF2B5EF4-FFF2-40B4-BE49-F238E27FC236}">
                <a16:creationId xmlns:a16="http://schemas.microsoft.com/office/drawing/2014/main" id="{D58B2AB6-0E43-48BD-9711-E98B2A910CBE}"/>
              </a:ext>
            </a:extLst>
          </p:cNvPr>
          <p:cNvSpPr txBox="1"/>
          <p:nvPr/>
        </p:nvSpPr>
        <p:spPr>
          <a:xfrm>
            <a:off x="216270" y="2096301"/>
            <a:ext cx="4301941" cy="1200329"/>
          </a:xfrm>
          <a:prstGeom prst="rect">
            <a:avLst/>
          </a:prstGeom>
          <a:noFill/>
        </p:spPr>
        <p:txBody>
          <a:bodyPr wrap="square" rtlCol="0">
            <a:spAutoFit/>
          </a:bodyPr>
          <a:lstStyle/>
          <a:p>
            <a:r>
              <a:rPr lang="en-HK" sz="2400" dirty="0"/>
              <a:t>Staring point.</a:t>
            </a:r>
          </a:p>
          <a:p>
            <a:r>
              <a:rPr lang="en-HK" sz="2400" dirty="0"/>
              <a:t>BUT the process is </a:t>
            </a:r>
            <a:r>
              <a:rPr lang="en-HK" sz="2400" u="sng" dirty="0"/>
              <a:t>cyclical</a:t>
            </a:r>
            <a:r>
              <a:rPr lang="en-HK" sz="2400" dirty="0"/>
              <a:t>, </a:t>
            </a:r>
          </a:p>
          <a:p>
            <a:r>
              <a:rPr lang="en-HK" sz="2400" dirty="0"/>
              <a:t>NOT </a:t>
            </a:r>
            <a:r>
              <a:rPr lang="en-HK" sz="2400" u="sng" dirty="0"/>
              <a:t>linear</a:t>
            </a:r>
            <a:r>
              <a:rPr lang="en-HK" sz="2400" dirty="0"/>
              <a:t>.</a:t>
            </a:r>
          </a:p>
        </p:txBody>
      </p:sp>
    </p:spTree>
    <p:extLst>
      <p:ext uri="{BB962C8B-B14F-4D97-AF65-F5344CB8AC3E}">
        <p14:creationId xmlns:p14="http://schemas.microsoft.com/office/powerpoint/2010/main" val="1468213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0D427E-57CA-401D-86E5-4D745D11126F}"/>
              </a:ext>
            </a:extLst>
          </p:cNvPr>
          <p:cNvSpPr>
            <a:spLocks noGrp="1"/>
          </p:cNvSpPr>
          <p:nvPr>
            <p:ph type="body" sz="quarter" idx="10"/>
          </p:nvPr>
        </p:nvSpPr>
        <p:spPr/>
        <p:txBody>
          <a:bodyPr/>
          <a:lstStyle/>
          <a:p>
            <a:r>
              <a:rPr lang="en-HK" dirty="0"/>
              <a:t>Definition of “Fraud”</a:t>
            </a:r>
            <a:endParaRPr lang="en-GB" dirty="0"/>
          </a:p>
        </p:txBody>
      </p:sp>
      <p:graphicFrame>
        <p:nvGraphicFramePr>
          <p:cNvPr id="4" name="Diagram 3">
            <a:extLst>
              <a:ext uri="{FF2B5EF4-FFF2-40B4-BE49-F238E27FC236}">
                <a16:creationId xmlns:a16="http://schemas.microsoft.com/office/drawing/2014/main" id="{A56B7D32-3AD6-4737-ABB0-E5A9CBB21B1F}"/>
              </a:ext>
            </a:extLst>
          </p:cNvPr>
          <p:cNvGraphicFramePr/>
          <p:nvPr>
            <p:extLst>
              <p:ext uri="{D42A27DB-BD31-4B8C-83A1-F6EECF244321}">
                <p14:modId xmlns:p14="http://schemas.microsoft.com/office/powerpoint/2010/main" val="2893711256"/>
              </p:ext>
            </p:extLst>
          </p:nvPr>
        </p:nvGraphicFramePr>
        <p:xfrm>
          <a:off x="970454" y="1418897"/>
          <a:ext cx="10748579" cy="5015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0758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3AC3C2-FF3C-4F2D-A423-163D2D54323A}"/>
              </a:ext>
            </a:extLst>
          </p:cNvPr>
          <p:cNvSpPr>
            <a:spLocks noGrp="1"/>
          </p:cNvSpPr>
          <p:nvPr>
            <p:ph type="body" sz="quarter" idx="10"/>
          </p:nvPr>
        </p:nvSpPr>
        <p:spPr/>
        <p:txBody>
          <a:bodyPr/>
          <a:lstStyle/>
          <a:p>
            <a:r>
              <a:rPr lang="en-HK" dirty="0"/>
              <a:t>Case Background</a:t>
            </a:r>
          </a:p>
        </p:txBody>
      </p:sp>
      <p:sp>
        <p:nvSpPr>
          <p:cNvPr id="3" name="Content Placeholder 2">
            <a:extLst>
              <a:ext uri="{FF2B5EF4-FFF2-40B4-BE49-F238E27FC236}">
                <a16:creationId xmlns:a16="http://schemas.microsoft.com/office/drawing/2014/main" id="{3A991D72-CF2E-4266-AEA5-CC4770569A91}"/>
              </a:ext>
            </a:extLst>
          </p:cNvPr>
          <p:cNvSpPr>
            <a:spLocks noGrp="1"/>
          </p:cNvSpPr>
          <p:nvPr>
            <p:ph idx="1"/>
          </p:nvPr>
        </p:nvSpPr>
        <p:spPr/>
        <p:txBody>
          <a:bodyPr/>
          <a:lstStyle/>
          <a:p>
            <a:r>
              <a:rPr lang="en-GB" dirty="0"/>
              <a:t>Background:</a:t>
            </a:r>
          </a:p>
          <a:p>
            <a:pPr lvl="1"/>
            <a:r>
              <a:rPr lang="en-GB" dirty="0"/>
              <a:t>Credit card division of a large international bank in Brazil </a:t>
            </a:r>
          </a:p>
          <a:p>
            <a:pPr lvl="1"/>
            <a:r>
              <a:rPr lang="en-GB" dirty="0"/>
              <a:t>Credit card holders who don’t want to pay the annual fees may call the bank asking for cancelation or a fee reduction</a:t>
            </a:r>
          </a:p>
          <a:p>
            <a:pPr lvl="1"/>
            <a:r>
              <a:rPr lang="en-GB" dirty="0"/>
              <a:t>Bank representatives negotiate with the clients about the fees.  </a:t>
            </a:r>
            <a:br>
              <a:rPr lang="en-GB" dirty="0"/>
            </a:br>
            <a:r>
              <a:rPr lang="en-GB" dirty="0"/>
              <a:t>During the discount negotiation process, bank representatives should follow the bank policy; they cannot offer discounts higher than their authority. And within their jurisdiction, they should also give top priority to the benefit of the bank. In other words,</a:t>
            </a:r>
            <a:br>
              <a:rPr lang="en-GB" dirty="0"/>
            </a:br>
            <a:r>
              <a:rPr lang="en-GB" dirty="0"/>
              <a:t>they should offer the lowest discounts acceptable to the clients. </a:t>
            </a:r>
            <a:br>
              <a:rPr lang="en-GB" dirty="0"/>
            </a:br>
            <a:endParaRPr lang="en-GB" dirty="0"/>
          </a:p>
          <a:p>
            <a:pPr marL="0" indent="0">
              <a:buNone/>
            </a:pPr>
            <a:br>
              <a:rPr lang="en-GB" dirty="0"/>
            </a:br>
            <a:endParaRPr lang="en-HK" dirty="0"/>
          </a:p>
        </p:txBody>
      </p:sp>
    </p:spTree>
    <p:extLst>
      <p:ext uri="{BB962C8B-B14F-4D97-AF65-F5344CB8AC3E}">
        <p14:creationId xmlns:p14="http://schemas.microsoft.com/office/powerpoint/2010/main" val="2862998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01D85-C51B-4FFA-BF5E-55236704C233}"/>
              </a:ext>
            </a:extLst>
          </p:cNvPr>
          <p:cNvSpPr>
            <a:spLocks noGrp="1"/>
          </p:cNvSpPr>
          <p:nvPr>
            <p:ph type="body" sz="quarter" idx="10"/>
          </p:nvPr>
        </p:nvSpPr>
        <p:spPr/>
        <p:txBody>
          <a:bodyPr/>
          <a:lstStyle/>
          <a:p>
            <a:r>
              <a:rPr lang="en-HK" sz="4800" dirty="0"/>
              <a:t>1: Define scope of Fraud Data Analytics</a:t>
            </a:r>
          </a:p>
        </p:txBody>
      </p:sp>
      <p:sp>
        <p:nvSpPr>
          <p:cNvPr id="3" name="Content Placeholder 2">
            <a:extLst>
              <a:ext uri="{FF2B5EF4-FFF2-40B4-BE49-F238E27FC236}">
                <a16:creationId xmlns:a16="http://schemas.microsoft.com/office/drawing/2014/main" id="{B55D46A3-2BD0-4019-843D-0FDD7D7334E1}"/>
              </a:ext>
            </a:extLst>
          </p:cNvPr>
          <p:cNvSpPr>
            <a:spLocks noGrp="1"/>
          </p:cNvSpPr>
          <p:nvPr>
            <p:ph idx="1"/>
          </p:nvPr>
        </p:nvSpPr>
        <p:spPr/>
        <p:txBody>
          <a:bodyPr/>
          <a:lstStyle/>
          <a:p>
            <a:r>
              <a:rPr lang="en-HK" dirty="0"/>
              <a:t>What is the type of credit card fraud scenario?</a:t>
            </a:r>
          </a:p>
          <a:p>
            <a:pPr lvl="1"/>
            <a:r>
              <a:rPr lang="en-HK" dirty="0"/>
              <a:t>Example: Credit card renewal discount offer</a:t>
            </a:r>
          </a:p>
          <a:p>
            <a:endParaRPr lang="en-HK" dirty="0"/>
          </a:p>
          <a:p>
            <a:r>
              <a:rPr lang="en-HK" dirty="0"/>
              <a:t>What are the objectives of the fraud data analytics?</a:t>
            </a:r>
          </a:p>
          <a:p>
            <a:pPr lvl="1"/>
            <a:r>
              <a:rPr lang="en-HK" dirty="0"/>
              <a:t>To identify any non-compliance behaviours of credit card representatives that would case revenue loss of the credit card company</a:t>
            </a:r>
            <a:endParaRPr lang="en-GB" dirty="0"/>
          </a:p>
          <a:p>
            <a:pPr lvl="1"/>
            <a:endParaRPr lang="en-HK" dirty="0"/>
          </a:p>
        </p:txBody>
      </p:sp>
      <p:sp>
        <p:nvSpPr>
          <p:cNvPr id="4" name="Rectangle 3">
            <a:extLst>
              <a:ext uri="{FF2B5EF4-FFF2-40B4-BE49-F238E27FC236}">
                <a16:creationId xmlns:a16="http://schemas.microsoft.com/office/drawing/2014/main" id="{957EC6E4-8215-4490-83D7-9CC79CAC9DA5}"/>
              </a:ext>
            </a:extLst>
          </p:cNvPr>
          <p:cNvSpPr/>
          <p:nvPr/>
        </p:nvSpPr>
        <p:spPr>
          <a:xfrm>
            <a:off x="1317810" y="6518491"/>
            <a:ext cx="9030447" cy="246221"/>
          </a:xfrm>
          <a:prstGeom prst="rect">
            <a:avLst/>
          </a:prstGeom>
        </p:spPr>
        <p:txBody>
          <a:bodyPr wrap="square">
            <a:spAutoFit/>
          </a:bodyPr>
          <a:lstStyle/>
          <a:p>
            <a:r>
              <a:rPr lang="en-HK" sz="1000" dirty="0"/>
              <a:t>Source: Liu, Qi. (2019). An Application of Exploratory Data Analysis in Auditing – Credit Card Retention Case. 10.1108/978-1-78743-085-320191001. </a:t>
            </a:r>
          </a:p>
        </p:txBody>
      </p:sp>
    </p:spTree>
    <p:extLst>
      <p:ext uri="{BB962C8B-B14F-4D97-AF65-F5344CB8AC3E}">
        <p14:creationId xmlns:p14="http://schemas.microsoft.com/office/powerpoint/2010/main" val="994766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BF552-23E9-4D74-B4D5-40D1AE1596A1}"/>
              </a:ext>
            </a:extLst>
          </p:cNvPr>
          <p:cNvSpPr>
            <a:spLocks noGrp="1"/>
          </p:cNvSpPr>
          <p:nvPr>
            <p:ph type="body" sz="quarter" idx="10"/>
          </p:nvPr>
        </p:nvSpPr>
        <p:spPr/>
        <p:txBody>
          <a:bodyPr/>
          <a:lstStyle/>
          <a:p>
            <a:r>
              <a:rPr lang="en-HK" dirty="0"/>
              <a:t>2: Fraud Scenario Identification</a:t>
            </a:r>
          </a:p>
        </p:txBody>
      </p:sp>
      <p:sp>
        <p:nvSpPr>
          <p:cNvPr id="3" name="Content Placeholder 2">
            <a:extLst>
              <a:ext uri="{FF2B5EF4-FFF2-40B4-BE49-F238E27FC236}">
                <a16:creationId xmlns:a16="http://schemas.microsoft.com/office/drawing/2014/main" id="{EED2FA45-6C20-4963-8971-FBC3E756373F}"/>
              </a:ext>
            </a:extLst>
          </p:cNvPr>
          <p:cNvSpPr>
            <a:spLocks noGrp="1"/>
          </p:cNvSpPr>
          <p:nvPr>
            <p:ph idx="1"/>
          </p:nvPr>
        </p:nvSpPr>
        <p:spPr/>
        <p:txBody>
          <a:bodyPr/>
          <a:lstStyle/>
          <a:p>
            <a:r>
              <a:rPr lang="en-HK" dirty="0"/>
              <a:t>Example#1: Credit card renewal discount offer</a:t>
            </a:r>
          </a:p>
          <a:p>
            <a:r>
              <a:rPr lang="en-HK" dirty="0"/>
              <a:t>Who is the </a:t>
            </a:r>
            <a:r>
              <a:rPr lang="en-HK" b="1" dirty="0">
                <a:solidFill>
                  <a:srgbClr val="FF0000"/>
                </a:solidFill>
              </a:rPr>
              <a:t>committing person</a:t>
            </a:r>
            <a:r>
              <a:rPr lang="en-HK" dirty="0"/>
              <a:t>?</a:t>
            </a:r>
          </a:p>
          <a:p>
            <a:pPr lvl="1"/>
            <a:r>
              <a:rPr lang="en-HK" dirty="0"/>
              <a:t>Credit card representatives </a:t>
            </a:r>
          </a:p>
          <a:p>
            <a:r>
              <a:rPr lang="en-HK" dirty="0"/>
              <a:t>What are the possible </a:t>
            </a:r>
            <a:r>
              <a:rPr lang="en-HK" b="1" dirty="0">
                <a:solidFill>
                  <a:srgbClr val="FF0000"/>
                </a:solidFill>
              </a:rPr>
              <a:t>entities</a:t>
            </a:r>
            <a:r>
              <a:rPr lang="en-HK" dirty="0"/>
              <a:t> involved?</a:t>
            </a:r>
          </a:p>
          <a:p>
            <a:pPr lvl="1"/>
            <a:r>
              <a:rPr lang="en-HK" dirty="0"/>
              <a:t>Cardholder (can be real of fake)</a:t>
            </a:r>
          </a:p>
          <a:p>
            <a:r>
              <a:rPr lang="en-HK" dirty="0"/>
              <a:t>What are the possible </a:t>
            </a:r>
            <a:r>
              <a:rPr lang="en-HK" b="1" dirty="0">
                <a:solidFill>
                  <a:srgbClr val="FF0000"/>
                </a:solidFill>
              </a:rPr>
              <a:t>fraudulent actions</a:t>
            </a:r>
            <a:r>
              <a:rPr lang="en-HK" dirty="0"/>
              <a:t>?</a:t>
            </a:r>
          </a:p>
          <a:p>
            <a:pPr lvl="1"/>
            <a:r>
              <a:rPr lang="en-HK" dirty="0"/>
              <a:t>Offering higher discounts than allowed</a:t>
            </a:r>
          </a:p>
          <a:p>
            <a:pPr lvl="1"/>
            <a:r>
              <a:rPr lang="en-HK" dirty="0"/>
              <a:t>Offering high discounts without making an effort to negotiate with cardholder</a:t>
            </a:r>
          </a:p>
          <a:p>
            <a:pPr lvl="1"/>
            <a:r>
              <a:rPr lang="en-HK" dirty="0"/>
              <a:t>Offering discounts without negotiation with cardholder</a:t>
            </a:r>
          </a:p>
          <a:p>
            <a:pPr lvl="1"/>
            <a:r>
              <a:rPr lang="en-HK" dirty="0"/>
              <a:t>Conflict-of-interests</a:t>
            </a:r>
          </a:p>
          <a:p>
            <a:pPr lvl="1"/>
            <a:r>
              <a:rPr lang="en-HK" dirty="0"/>
              <a:t>…</a:t>
            </a:r>
          </a:p>
          <a:p>
            <a:pPr lvl="1"/>
            <a:endParaRPr lang="en-HK" dirty="0"/>
          </a:p>
          <a:p>
            <a:endParaRPr lang="en-HK" dirty="0"/>
          </a:p>
        </p:txBody>
      </p:sp>
    </p:spTree>
    <p:extLst>
      <p:ext uri="{BB962C8B-B14F-4D97-AF65-F5344CB8AC3E}">
        <p14:creationId xmlns:p14="http://schemas.microsoft.com/office/powerpoint/2010/main" val="2381203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FBF552-23E9-4D74-B4D5-40D1AE1596A1}"/>
              </a:ext>
            </a:extLst>
          </p:cNvPr>
          <p:cNvSpPr>
            <a:spLocks noGrp="1"/>
          </p:cNvSpPr>
          <p:nvPr>
            <p:ph type="body" sz="quarter" idx="10"/>
          </p:nvPr>
        </p:nvSpPr>
        <p:spPr/>
        <p:txBody>
          <a:bodyPr/>
          <a:lstStyle/>
          <a:p>
            <a:r>
              <a:rPr lang="en-HK" dirty="0"/>
              <a:t>2: Fraud Scenario Identification</a:t>
            </a:r>
          </a:p>
        </p:txBody>
      </p:sp>
      <p:sp>
        <p:nvSpPr>
          <p:cNvPr id="5" name="Content Placeholder 4">
            <a:extLst>
              <a:ext uri="{FF2B5EF4-FFF2-40B4-BE49-F238E27FC236}">
                <a16:creationId xmlns:a16="http://schemas.microsoft.com/office/drawing/2014/main" id="{85112A38-2B9B-4002-BB48-030F599CA7E2}"/>
              </a:ext>
            </a:extLst>
          </p:cNvPr>
          <p:cNvSpPr>
            <a:spLocks noGrp="1"/>
          </p:cNvSpPr>
          <p:nvPr>
            <p:ph idx="1"/>
          </p:nvPr>
        </p:nvSpPr>
        <p:spPr>
          <a:xfrm>
            <a:off x="1129862" y="1203434"/>
            <a:ext cx="9890235" cy="724247"/>
          </a:xfrm>
        </p:spPr>
        <p:txBody>
          <a:bodyPr/>
          <a:lstStyle/>
          <a:p>
            <a:r>
              <a:rPr lang="en-HK" dirty="0"/>
              <a:t>Create the permutation of fraud scenarios</a:t>
            </a:r>
          </a:p>
        </p:txBody>
      </p:sp>
      <p:pic>
        <p:nvPicPr>
          <p:cNvPr id="6" name="Graphic 5" descr="User">
            <a:extLst>
              <a:ext uri="{FF2B5EF4-FFF2-40B4-BE49-F238E27FC236}">
                <a16:creationId xmlns:a16="http://schemas.microsoft.com/office/drawing/2014/main" id="{359C5847-622A-4D6D-87CF-0AA83E7858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1694" y="2151211"/>
            <a:ext cx="914400" cy="914400"/>
          </a:xfrm>
          <a:prstGeom prst="rect">
            <a:avLst/>
          </a:prstGeom>
        </p:spPr>
      </p:pic>
      <p:pic>
        <p:nvPicPr>
          <p:cNvPr id="9" name="Graphic 8" descr="User">
            <a:extLst>
              <a:ext uri="{FF2B5EF4-FFF2-40B4-BE49-F238E27FC236}">
                <a16:creationId xmlns:a16="http://schemas.microsoft.com/office/drawing/2014/main" id="{1E9C3F7B-CD92-43AA-985A-D19589911F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91694" y="4831658"/>
            <a:ext cx="914400" cy="914400"/>
          </a:xfrm>
          <a:prstGeom prst="rect">
            <a:avLst/>
          </a:prstGeom>
        </p:spPr>
      </p:pic>
      <p:sp>
        <p:nvSpPr>
          <p:cNvPr id="10" name="TextBox 9">
            <a:extLst>
              <a:ext uri="{FF2B5EF4-FFF2-40B4-BE49-F238E27FC236}">
                <a16:creationId xmlns:a16="http://schemas.microsoft.com/office/drawing/2014/main" id="{91199D76-69E0-4E2E-9BFB-810AB9F15CB3}"/>
              </a:ext>
            </a:extLst>
          </p:cNvPr>
          <p:cNvSpPr txBox="1"/>
          <p:nvPr/>
        </p:nvSpPr>
        <p:spPr>
          <a:xfrm>
            <a:off x="10083409" y="3095796"/>
            <a:ext cx="1813317" cy="369332"/>
          </a:xfrm>
          <a:prstGeom prst="rect">
            <a:avLst/>
          </a:prstGeom>
          <a:noFill/>
        </p:spPr>
        <p:txBody>
          <a:bodyPr wrap="none" rtlCol="0">
            <a:spAutoFit/>
          </a:bodyPr>
          <a:lstStyle/>
          <a:p>
            <a:r>
              <a:rPr lang="en-HK" dirty="0"/>
              <a:t>Real cardholder</a:t>
            </a:r>
          </a:p>
        </p:txBody>
      </p:sp>
      <p:sp>
        <p:nvSpPr>
          <p:cNvPr id="11" name="TextBox 10">
            <a:extLst>
              <a:ext uri="{FF2B5EF4-FFF2-40B4-BE49-F238E27FC236}">
                <a16:creationId xmlns:a16="http://schemas.microsoft.com/office/drawing/2014/main" id="{33B8AB79-4DA5-47A6-AA50-4A16B2558A58}"/>
              </a:ext>
            </a:extLst>
          </p:cNvPr>
          <p:cNvSpPr txBox="1"/>
          <p:nvPr/>
        </p:nvSpPr>
        <p:spPr>
          <a:xfrm>
            <a:off x="10042235" y="5853937"/>
            <a:ext cx="1851789" cy="369332"/>
          </a:xfrm>
          <a:prstGeom prst="rect">
            <a:avLst/>
          </a:prstGeom>
          <a:noFill/>
        </p:spPr>
        <p:txBody>
          <a:bodyPr wrap="none" rtlCol="0">
            <a:spAutoFit/>
          </a:bodyPr>
          <a:lstStyle/>
          <a:p>
            <a:r>
              <a:rPr lang="en-HK" dirty="0"/>
              <a:t>Fake cardholder</a:t>
            </a:r>
          </a:p>
        </p:txBody>
      </p:sp>
      <p:pic>
        <p:nvPicPr>
          <p:cNvPr id="13" name="Graphic 12" descr="Credit card">
            <a:extLst>
              <a:ext uri="{FF2B5EF4-FFF2-40B4-BE49-F238E27FC236}">
                <a16:creationId xmlns:a16="http://schemas.microsoft.com/office/drawing/2014/main" id="{549D5734-9C77-4C5E-94D2-52A8B738C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0057" y="1496075"/>
            <a:ext cx="914400" cy="914400"/>
          </a:xfrm>
          <a:prstGeom prst="rect">
            <a:avLst/>
          </a:prstGeom>
        </p:spPr>
      </p:pic>
      <p:pic>
        <p:nvPicPr>
          <p:cNvPr id="15" name="Graphic 14" descr="Employee badge">
            <a:extLst>
              <a:ext uri="{FF2B5EF4-FFF2-40B4-BE49-F238E27FC236}">
                <a16:creationId xmlns:a16="http://schemas.microsoft.com/office/drawing/2014/main" id="{59701A08-01D7-4E95-A9A9-20466AE240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706" y="3139141"/>
            <a:ext cx="914400" cy="914400"/>
          </a:xfrm>
          <a:prstGeom prst="rect">
            <a:avLst/>
          </a:prstGeom>
        </p:spPr>
      </p:pic>
      <p:sp>
        <p:nvSpPr>
          <p:cNvPr id="16" name="TextBox 15">
            <a:extLst>
              <a:ext uri="{FF2B5EF4-FFF2-40B4-BE49-F238E27FC236}">
                <a16:creationId xmlns:a16="http://schemas.microsoft.com/office/drawing/2014/main" id="{C9E025A4-E2CC-49BF-BF3C-908DB0723A6D}"/>
              </a:ext>
            </a:extLst>
          </p:cNvPr>
          <p:cNvSpPr txBox="1"/>
          <p:nvPr/>
        </p:nvSpPr>
        <p:spPr>
          <a:xfrm>
            <a:off x="4628385" y="2225809"/>
            <a:ext cx="2577744" cy="646331"/>
          </a:xfrm>
          <a:prstGeom prst="rect">
            <a:avLst/>
          </a:prstGeom>
          <a:noFill/>
        </p:spPr>
        <p:txBody>
          <a:bodyPr wrap="square" rtlCol="0">
            <a:spAutoFit/>
          </a:bodyPr>
          <a:lstStyle/>
          <a:p>
            <a:r>
              <a:rPr lang="en-HK" dirty="0"/>
              <a:t>High discount outside company guideline</a:t>
            </a:r>
          </a:p>
        </p:txBody>
      </p:sp>
      <p:pic>
        <p:nvPicPr>
          <p:cNvPr id="19" name="Graphic 18" descr="Credit card">
            <a:extLst>
              <a:ext uri="{FF2B5EF4-FFF2-40B4-BE49-F238E27FC236}">
                <a16:creationId xmlns:a16="http://schemas.microsoft.com/office/drawing/2014/main" id="{9CF388D9-DE9C-428C-869E-14E963AF44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0057" y="2915101"/>
            <a:ext cx="914400" cy="914400"/>
          </a:xfrm>
          <a:prstGeom prst="rect">
            <a:avLst/>
          </a:prstGeom>
        </p:spPr>
      </p:pic>
      <p:sp>
        <p:nvSpPr>
          <p:cNvPr id="20" name="TextBox 19">
            <a:extLst>
              <a:ext uri="{FF2B5EF4-FFF2-40B4-BE49-F238E27FC236}">
                <a16:creationId xmlns:a16="http://schemas.microsoft.com/office/drawing/2014/main" id="{2A3B1FE7-9228-43C1-9814-28F1E1E23B4B}"/>
              </a:ext>
            </a:extLst>
          </p:cNvPr>
          <p:cNvSpPr txBox="1"/>
          <p:nvPr/>
        </p:nvSpPr>
        <p:spPr>
          <a:xfrm>
            <a:off x="4628385" y="3653765"/>
            <a:ext cx="2577744" cy="646331"/>
          </a:xfrm>
          <a:prstGeom prst="rect">
            <a:avLst/>
          </a:prstGeom>
          <a:noFill/>
        </p:spPr>
        <p:txBody>
          <a:bodyPr wrap="square" rtlCol="0">
            <a:spAutoFit/>
          </a:bodyPr>
          <a:lstStyle/>
          <a:p>
            <a:r>
              <a:rPr lang="en-HK" dirty="0"/>
              <a:t>High discount without negotiation</a:t>
            </a:r>
          </a:p>
        </p:txBody>
      </p:sp>
      <p:pic>
        <p:nvPicPr>
          <p:cNvPr id="21" name="Graphic 20" descr="Credit card">
            <a:extLst>
              <a:ext uri="{FF2B5EF4-FFF2-40B4-BE49-F238E27FC236}">
                <a16:creationId xmlns:a16="http://schemas.microsoft.com/office/drawing/2014/main" id="{FC4750F8-9CF5-41B3-B822-9AEADB39A4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0057" y="4477872"/>
            <a:ext cx="914400" cy="914400"/>
          </a:xfrm>
          <a:prstGeom prst="rect">
            <a:avLst/>
          </a:prstGeom>
        </p:spPr>
      </p:pic>
      <p:sp>
        <p:nvSpPr>
          <p:cNvPr id="22" name="TextBox 21">
            <a:extLst>
              <a:ext uri="{FF2B5EF4-FFF2-40B4-BE49-F238E27FC236}">
                <a16:creationId xmlns:a16="http://schemas.microsoft.com/office/drawing/2014/main" id="{CEA6FD7F-1241-4789-A792-D697C01F3A62}"/>
              </a:ext>
            </a:extLst>
          </p:cNvPr>
          <p:cNvSpPr txBox="1"/>
          <p:nvPr/>
        </p:nvSpPr>
        <p:spPr>
          <a:xfrm>
            <a:off x="4628385" y="5207606"/>
            <a:ext cx="2577744" cy="923330"/>
          </a:xfrm>
          <a:prstGeom prst="rect">
            <a:avLst/>
          </a:prstGeom>
          <a:noFill/>
        </p:spPr>
        <p:txBody>
          <a:bodyPr wrap="square" rtlCol="0">
            <a:spAutoFit/>
          </a:bodyPr>
          <a:lstStyle/>
          <a:p>
            <a:r>
              <a:rPr lang="en-HK" dirty="0"/>
              <a:t>High discount without making effort for negotiation</a:t>
            </a:r>
          </a:p>
        </p:txBody>
      </p:sp>
      <p:sp>
        <p:nvSpPr>
          <p:cNvPr id="23" name="TextBox 22">
            <a:extLst>
              <a:ext uri="{FF2B5EF4-FFF2-40B4-BE49-F238E27FC236}">
                <a16:creationId xmlns:a16="http://schemas.microsoft.com/office/drawing/2014/main" id="{89E19E09-0512-4D05-848A-D66B1F21962D}"/>
              </a:ext>
            </a:extLst>
          </p:cNvPr>
          <p:cNvSpPr txBox="1"/>
          <p:nvPr/>
        </p:nvSpPr>
        <p:spPr>
          <a:xfrm>
            <a:off x="323530" y="4053541"/>
            <a:ext cx="1792141" cy="646331"/>
          </a:xfrm>
          <a:prstGeom prst="rect">
            <a:avLst/>
          </a:prstGeom>
          <a:noFill/>
        </p:spPr>
        <p:txBody>
          <a:bodyPr wrap="square" rtlCol="0">
            <a:spAutoFit/>
          </a:bodyPr>
          <a:lstStyle/>
          <a:p>
            <a:r>
              <a:rPr lang="en-HK" dirty="0"/>
              <a:t>Credit card representatives</a:t>
            </a:r>
          </a:p>
        </p:txBody>
      </p:sp>
      <p:cxnSp>
        <p:nvCxnSpPr>
          <p:cNvPr id="25" name="Straight Connector 24">
            <a:extLst>
              <a:ext uri="{FF2B5EF4-FFF2-40B4-BE49-F238E27FC236}">
                <a16:creationId xmlns:a16="http://schemas.microsoft.com/office/drawing/2014/main" id="{4464B21F-2C5B-4D6E-A6B2-581100350E09}"/>
              </a:ext>
            </a:extLst>
          </p:cNvPr>
          <p:cNvCxnSpPr>
            <a:stCxn id="15" idx="3"/>
            <a:endCxn id="16" idx="1"/>
          </p:cNvCxnSpPr>
          <p:nvPr/>
        </p:nvCxnSpPr>
        <p:spPr>
          <a:xfrm flipV="1">
            <a:off x="1497106" y="2548975"/>
            <a:ext cx="3131279" cy="1047366"/>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2DE4DB-48D7-48ED-A2F9-368DF0E12543}"/>
              </a:ext>
            </a:extLst>
          </p:cNvPr>
          <p:cNvCxnSpPr>
            <a:cxnSpLocks/>
            <a:stCxn id="15" idx="3"/>
            <a:endCxn id="20" idx="1"/>
          </p:cNvCxnSpPr>
          <p:nvPr/>
        </p:nvCxnSpPr>
        <p:spPr>
          <a:xfrm>
            <a:off x="1497106" y="3596341"/>
            <a:ext cx="3131279" cy="380590"/>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E867F0-111C-491E-9971-2C88241D813B}"/>
              </a:ext>
            </a:extLst>
          </p:cNvPr>
          <p:cNvCxnSpPr>
            <a:cxnSpLocks/>
            <a:stCxn id="15" idx="3"/>
            <a:endCxn id="22" idx="1"/>
          </p:cNvCxnSpPr>
          <p:nvPr/>
        </p:nvCxnSpPr>
        <p:spPr>
          <a:xfrm>
            <a:off x="1497106" y="3596341"/>
            <a:ext cx="3131279" cy="2072930"/>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29783AA-7910-4460-B035-57D8E7D9AA91}"/>
              </a:ext>
            </a:extLst>
          </p:cNvPr>
          <p:cNvCxnSpPr>
            <a:cxnSpLocks/>
            <a:stCxn id="16" idx="3"/>
            <a:endCxn id="6" idx="1"/>
          </p:cNvCxnSpPr>
          <p:nvPr/>
        </p:nvCxnSpPr>
        <p:spPr>
          <a:xfrm>
            <a:off x="7206129" y="2548975"/>
            <a:ext cx="3285565" cy="59436"/>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3A0D1C-7E69-497D-8B3B-533060AA06FC}"/>
              </a:ext>
            </a:extLst>
          </p:cNvPr>
          <p:cNvCxnSpPr>
            <a:cxnSpLocks/>
            <a:stCxn id="16" idx="3"/>
            <a:endCxn id="9" idx="1"/>
          </p:cNvCxnSpPr>
          <p:nvPr/>
        </p:nvCxnSpPr>
        <p:spPr>
          <a:xfrm>
            <a:off x="7206129" y="2548975"/>
            <a:ext cx="3285565" cy="2739883"/>
          </a:xfrm>
          <a:prstGeom prst="line">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ACD54F-90FE-48F5-B6CE-83C07844B727}"/>
              </a:ext>
            </a:extLst>
          </p:cNvPr>
          <p:cNvCxnSpPr>
            <a:cxnSpLocks/>
            <a:stCxn id="20" idx="3"/>
            <a:endCxn id="6" idx="1"/>
          </p:cNvCxnSpPr>
          <p:nvPr/>
        </p:nvCxnSpPr>
        <p:spPr>
          <a:xfrm flipV="1">
            <a:off x="7206129" y="2608411"/>
            <a:ext cx="3285565" cy="1368520"/>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A05929-A350-4104-956A-F96F4A26010A}"/>
              </a:ext>
            </a:extLst>
          </p:cNvPr>
          <p:cNvCxnSpPr>
            <a:cxnSpLocks/>
            <a:stCxn id="20" idx="3"/>
            <a:endCxn id="9" idx="1"/>
          </p:cNvCxnSpPr>
          <p:nvPr/>
        </p:nvCxnSpPr>
        <p:spPr>
          <a:xfrm>
            <a:off x="7206129" y="3976931"/>
            <a:ext cx="3285565" cy="1311927"/>
          </a:xfrm>
          <a:prstGeom prst="line">
            <a:avLst/>
          </a:prstGeom>
          <a:ln w="28575">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8E78A72-7422-440F-AEA7-E8AE458C0976}"/>
              </a:ext>
            </a:extLst>
          </p:cNvPr>
          <p:cNvCxnSpPr>
            <a:cxnSpLocks/>
            <a:stCxn id="22" idx="3"/>
            <a:endCxn id="6" idx="1"/>
          </p:cNvCxnSpPr>
          <p:nvPr/>
        </p:nvCxnSpPr>
        <p:spPr>
          <a:xfrm flipV="1">
            <a:off x="7206129" y="2608411"/>
            <a:ext cx="3285565" cy="3060860"/>
          </a:xfrm>
          <a:prstGeom prst="line">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B88B86-CA1B-4ABF-9F6A-21D7AC4F78D8}"/>
              </a:ext>
            </a:extLst>
          </p:cNvPr>
          <p:cNvCxnSpPr>
            <a:cxnSpLocks/>
            <a:stCxn id="22" idx="3"/>
            <a:endCxn id="9" idx="1"/>
          </p:cNvCxnSpPr>
          <p:nvPr/>
        </p:nvCxnSpPr>
        <p:spPr>
          <a:xfrm flipV="1">
            <a:off x="7206129" y="5288858"/>
            <a:ext cx="3285565" cy="380413"/>
          </a:xfrm>
          <a:prstGeom prst="line">
            <a:avLst/>
          </a:prstGeom>
          <a:ln w="28575">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151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5FB83-C539-49D0-B027-0205B95E1C26}"/>
              </a:ext>
            </a:extLst>
          </p:cNvPr>
          <p:cNvSpPr>
            <a:spLocks noGrp="1"/>
          </p:cNvSpPr>
          <p:nvPr>
            <p:ph type="body" sz="quarter" idx="10"/>
          </p:nvPr>
        </p:nvSpPr>
        <p:spPr/>
        <p:txBody>
          <a:bodyPr/>
          <a:lstStyle/>
          <a:p>
            <a:r>
              <a:rPr lang="en-HK" sz="4000" dirty="0"/>
              <a:t>3: Data Analytics Strategies for Fraud Detection</a:t>
            </a:r>
          </a:p>
        </p:txBody>
      </p:sp>
      <p:sp>
        <p:nvSpPr>
          <p:cNvPr id="3" name="Content Placeholder 2">
            <a:extLst>
              <a:ext uri="{FF2B5EF4-FFF2-40B4-BE49-F238E27FC236}">
                <a16:creationId xmlns:a16="http://schemas.microsoft.com/office/drawing/2014/main" id="{F493ED12-9763-43FE-8AAF-AE9420381F70}"/>
              </a:ext>
            </a:extLst>
          </p:cNvPr>
          <p:cNvSpPr>
            <a:spLocks noGrp="1"/>
          </p:cNvSpPr>
          <p:nvPr>
            <p:ph idx="1"/>
          </p:nvPr>
        </p:nvSpPr>
        <p:spPr/>
        <p:txBody>
          <a:bodyPr/>
          <a:lstStyle/>
          <a:p>
            <a:r>
              <a:rPr lang="en-GB" dirty="0"/>
              <a:t>The account master data is a large dataset with 60,309,524 records and 504 fields. </a:t>
            </a:r>
          </a:p>
          <a:p>
            <a:r>
              <a:rPr lang="en-HK" dirty="0"/>
              <a:t>Description of </a:t>
            </a:r>
            <a:r>
              <a:rPr lang="en-HK" u="sng" dirty="0"/>
              <a:t>8 selected attributes </a:t>
            </a:r>
            <a:r>
              <a:rPr lang="en-HK" dirty="0"/>
              <a:t>in this credit card case</a:t>
            </a:r>
          </a:p>
        </p:txBody>
      </p:sp>
      <p:pic>
        <p:nvPicPr>
          <p:cNvPr id="4" name="Picture 3">
            <a:extLst>
              <a:ext uri="{FF2B5EF4-FFF2-40B4-BE49-F238E27FC236}">
                <a16:creationId xmlns:a16="http://schemas.microsoft.com/office/drawing/2014/main" id="{C984B3F4-994D-4D5E-9FE0-B05443F82C69}"/>
              </a:ext>
            </a:extLst>
          </p:cNvPr>
          <p:cNvPicPr>
            <a:picLocks noChangeAspect="1"/>
          </p:cNvPicPr>
          <p:nvPr/>
        </p:nvPicPr>
        <p:blipFill>
          <a:blip r:embed="rId2"/>
          <a:stretch>
            <a:fillRect/>
          </a:stretch>
        </p:blipFill>
        <p:spPr>
          <a:xfrm>
            <a:off x="1339584" y="2489509"/>
            <a:ext cx="7320322" cy="4088828"/>
          </a:xfrm>
          <a:prstGeom prst="rect">
            <a:avLst/>
          </a:prstGeom>
        </p:spPr>
      </p:pic>
      <p:sp>
        <p:nvSpPr>
          <p:cNvPr id="5" name="Rectangle 4">
            <a:extLst>
              <a:ext uri="{FF2B5EF4-FFF2-40B4-BE49-F238E27FC236}">
                <a16:creationId xmlns:a16="http://schemas.microsoft.com/office/drawing/2014/main" id="{2C6ABB90-7C6A-4040-8164-266F02B9EFFF}"/>
              </a:ext>
            </a:extLst>
          </p:cNvPr>
          <p:cNvSpPr/>
          <p:nvPr/>
        </p:nvSpPr>
        <p:spPr>
          <a:xfrm>
            <a:off x="1317810" y="6518491"/>
            <a:ext cx="9030447" cy="246221"/>
          </a:xfrm>
          <a:prstGeom prst="rect">
            <a:avLst/>
          </a:prstGeom>
        </p:spPr>
        <p:txBody>
          <a:bodyPr wrap="square">
            <a:spAutoFit/>
          </a:bodyPr>
          <a:lstStyle/>
          <a:p>
            <a:r>
              <a:rPr lang="en-HK" sz="1000" dirty="0"/>
              <a:t>Source: Liu, Qi. (2019). An Application of Exploratory Data Analysis in Auditing – Credit Card Retention Case. </a:t>
            </a:r>
          </a:p>
        </p:txBody>
      </p:sp>
    </p:spTree>
    <p:extLst>
      <p:ext uri="{BB962C8B-B14F-4D97-AF65-F5344CB8AC3E}">
        <p14:creationId xmlns:p14="http://schemas.microsoft.com/office/powerpoint/2010/main" val="3052168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5FB83-C539-49D0-B027-0205B95E1C26}"/>
              </a:ext>
            </a:extLst>
          </p:cNvPr>
          <p:cNvSpPr>
            <a:spLocks noGrp="1"/>
          </p:cNvSpPr>
          <p:nvPr>
            <p:ph type="body" sz="quarter" idx="10"/>
          </p:nvPr>
        </p:nvSpPr>
        <p:spPr/>
        <p:txBody>
          <a:bodyPr/>
          <a:lstStyle/>
          <a:p>
            <a:r>
              <a:rPr lang="en-HK" sz="4000" dirty="0"/>
              <a:t>3: Data Analytics Strategies for Fraud Detection</a:t>
            </a:r>
          </a:p>
        </p:txBody>
      </p:sp>
      <p:sp>
        <p:nvSpPr>
          <p:cNvPr id="3" name="Content Placeholder 2">
            <a:extLst>
              <a:ext uri="{FF2B5EF4-FFF2-40B4-BE49-F238E27FC236}">
                <a16:creationId xmlns:a16="http://schemas.microsoft.com/office/drawing/2014/main" id="{F493ED12-9763-43FE-8AAF-AE9420381F70}"/>
              </a:ext>
            </a:extLst>
          </p:cNvPr>
          <p:cNvSpPr>
            <a:spLocks noGrp="1"/>
          </p:cNvSpPr>
          <p:nvPr>
            <p:ph idx="1"/>
          </p:nvPr>
        </p:nvSpPr>
        <p:spPr/>
        <p:txBody>
          <a:bodyPr/>
          <a:lstStyle/>
          <a:p>
            <a:r>
              <a:rPr lang="en-HK" dirty="0"/>
              <a:t>Data pre-processing</a:t>
            </a:r>
          </a:p>
          <a:p>
            <a:pPr lvl="1"/>
            <a:r>
              <a:rPr lang="en-GB" dirty="0"/>
              <a:t>E.g. Data transformation </a:t>
            </a:r>
          </a:p>
          <a:p>
            <a:pPr lvl="2"/>
            <a:r>
              <a:rPr lang="en-GB" dirty="0"/>
              <a:t>achieved by the logarithm function.</a:t>
            </a:r>
            <a:endParaRPr lang="en-HK" dirty="0"/>
          </a:p>
          <a:p>
            <a:pPr lvl="1"/>
            <a:r>
              <a:rPr lang="en-HK" dirty="0"/>
              <a:t>E.g. Feature re-engineering: Creation of new attributes – ‘Discount’</a:t>
            </a:r>
          </a:p>
          <a:p>
            <a:pPr lvl="1"/>
            <a:r>
              <a:rPr lang="en-HK" dirty="0"/>
              <a:t>2 attributes related to ‘Discount’ </a:t>
            </a:r>
          </a:p>
          <a:p>
            <a:pPr lvl="2"/>
            <a:r>
              <a:rPr lang="en-HK" dirty="0"/>
              <a:t>Original fee = original annual fee</a:t>
            </a:r>
          </a:p>
          <a:p>
            <a:pPr lvl="2"/>
            <a:r>
              <a:rPr lang="en-HK" dirty="0"/>
              <a:t>Actual fee = actual annual fee paid</a:t>
            </a:r>
          </a:p>
          <a:p>
            <a:pPr lvl="1"/>
            <a:endParaRPr lang="en-HK" dirty="0"/>
          </a:p>
        </p:txBody>
      </p:sp>
      <p:sp>
        <p:nvSpPr>
          <p:cNvPr id="5" name="Rectangle 4">
            <a:extLst>
              <a:ext uri="{FF2B5EF4-FFF2-40B4-BE49-F238E27FC236}">
                <a16:creationId xmlns:a16="http://schemas.microsoft.com/office/drawing/2014/main" id="{2C6ABB90-7C6A-4040-8164-266F02B9EFFF}"/>
              </a:ext>
            </a:extLst>
          </p:cNvPr>
          <p:cNvSpPr/>
          <p:nvPr/>
        </p:nvSpPr>
        <p:spPr>
          <a:xfrm>
            <a:off x="1317810" y="6518491"/>
            <a:ext cx="9030447" cy="246221"/>
          </a:xfrm>
          <a:prstGeom prst="rect">
            <a:avLst/>
          </a:prstGeom>
        </p:spPr>
        <p:txBody>
          <a:bodyPr wrap="square">
            <a:spAutoFit/>
          </a:bodyPr>
          <a:lstStyle/>
          <a:p>
            <a:r>
              <a:rPr lang="en-HK" sz="1000" dirty="0"/>
              <a:t>Source: Liu, Qi. (2019). An Application of Exploratory Data Analysis in Auditing – Credit Card Retention Case. 10.1108/978-1-78743-085-320191001. </a:t>
            </a:r>
          </a:p>
        </p:txBody>
      </p:sp>
      <p:pic>
        <p:nvPicPr>
          <p:cNvPr id="6" name="Picture 5">
            <a:extLst>
              <a:ext uri="{FF2B5EF4-FFF2-40B4-BE49-F238E27FC236}">
                <a16:creationId xmlns:a16="http://schemas.microsoft.com/office/drawing/2014/main" id="{CD46B7B6-44D7-4DE8-838B-8DC2A879824B}"/>
              </a:ext>
            </a:extLst>
          </p:cNvPr>
          <p:cNvPicPr>
            <a:picLocks noChangeAspect="1"/>
          </p:cNvPicPr>
          <p:nvPr/>
        </p:nvPicPr>
        <p:blipFill>
          <a:blip r:embed="rId2"/>
          <a:stretch>
            <a:fillRect/>
          </a:stretch>
        </p:blipFill>
        <p:spPr>
          <a:xfrm>
            <a:off x="6494069" y="3039753"/>
            <a:ext cx="5515015" cy="1085858"/>
          </a:xfrm>
          <a:prstGeom prst="rect">
            <a:avLst/>
          </a:prstGeom>
          <a:ln>
            <a:solidFill>
              <a:schemeClr val="tx1"/>
            </a:solidFill>
          </a:ln>
        </p:spPr>
      </p:pic>
      <p:sp>
        <p:nvSpPr>
          <p:cNvPr id="7" name="Rectangle: Rounded Corners 6">
            <a:extLst>
              <a:ext uri="{FF2B5EF4-FFF2-40B4-BE49-F238E27FC236}">
                <a16:creationId xmlns:a16="http://schemas.microsoft.com/office/drawing/2014/main" id="{D07FFFAE-E147-4C48-84BB-7F8244F0CF24}"/>
              </a:ext>
            </a:extLst>
          </p:cNvPr>
          <p:cNvSpPr/>
          <p:nvPr/>
        </p:nvSpPr>
        <p:spPr>
          <a:xfrm>
            <a:off x="832904" y="4467139"/>
            <a:ext cx="10757646" cy="19524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3200" dirty="0"/>
              <a:t>Q: What does the following values mean?</a:t>
            </a:r>
          </a:p>
          <a:p>
            <a:pPr algn="ctr"/>
            <a:r>
              <a:rPr lang="en-HK" sz="3200" dirty="0"/>
              <a:t>Case 1: Discount = 0%</a:t>
            </a:r>
          </a:p>
          <a:p>
            <a:pPr algn="ctr"/>
            <a:r>
              <a:rPr lang="en-HK" sz="3200" dirty="0"/>
              <a:t>Case 2: Discount = 100%</a:t>
            </a:r>
          </a:p>
          <a:p>
            <a:pPr algn="ctr"/>
            <a:r>
              <a:rPr lang="en-HK" sz="3200" dirty="0"/>
              <a:t>Case 3: Discount = -</a:t>
            </a:r>
            <a:r>
              <a:rPr lang="en-HK" sz="3200" dirty="0" err="1"/>
              <a:t>ve</a:t>
            </a:r>
            <a:r>
              <a:rPr lang="en-HK" sz="3200" dirty="0"/>
              <a:t> value</a:t>
            </a:r>
            <a:endParaRPr lang="en-GB" sz="3200" dirty="0"/>
          </a:p>
        </p:txBody>
      </p:sp>
    </p:spTree>
    <p:extLst>
      <p:ext uri="{BB962C8B-B14F-4D97-AF65-F5344CB8AC3E}">
        <p14:creationId xmlns:p14="http://schemas.microsoft.com/office/powerpoint/2010/main" val="158361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85FB83-C539-49D0-B027-0205B95E1C26}"/>
              </a:ext>
            </a:extLst>
          </p:cNvPr>
          <p:cNvSpPr>
            <a:spLocks noGrp="1"/>
          </p:cNvSpPr>
          <p:nvPr>
            <p:ph type="body" sz="quarter" idx="10"/>
          </p:nvPr>
        </p:nvSpPr>
        <p:spPr/>
        <p:txBody>
          <a:bodyPr/>
          <a:lstStyle/>
          <a:p>
            <a:r>
              <a:rPr lang="en-HK" sz="4000" dirty="0"/>
              <a:t>3: Data Analytics Strategies for Fraud Detection</a:t>
            </a:r>
          </a:p>
        </p:txBody>
      </p:sp>
      <p:sp>
        <p:nvSpPr>
          <p:cNvPr id="3" name="Content Placeholder 2">
            <a:extLst>
              <a:ext uri="{FF2B5EF4-FFF2-40B4-BE49-F238E27FC236}">
                <a16:creationId xmlns:a16="http://schemas.microsoft.com/office/drawing/2014/main" id="{F493ED12-9763-43FE-8AAF-AE9420381F70}"/>
              </a:ext>
            </a:extLst>
          </p:cNvPr>
          <p:cNvSpPr>
            <a:spLocks noGrp="1"/>
          </p:cNvSpPr>
          <p:nvPr>
            <p:ph idx="1"/>
          </p:nvPr>
        </p:nvSpPr>
        <p:spPr/>
        <p:txBody>
          <a:bodyPr/>
          <a:lstStyle/>
          <a:p>
            <a:pPr marL="0" indent="0">
              <a:buNone/>
            </a:pPr>
            <a:r>
              <a:rPr lang="en-HK" dirty="0"/>
              <a:t>4 data analytics strategies</a:t>
            </a:r>
          </a:p>
          <a:p>
            <a:r>
              <a:rPr lang="en-HK" dirty="0"/>
              <a:t>1/ Specific identification strategy</a:t>
            </a:r>
          </a:p>
          <a:p>
            <a:pPr lvl="1"/>
            <a:r>
              <a:rPr lang="en-HK" dirty="0"/>
              <a:t>E.g. credit card holder with credit card numbers inconsistent with the company’s offer</a:t>
            </a:r>
          </a:p>
          <a:p>
            <a:r>
              <a:rPr lang="en-HK" dirty="0"/>
              <a:t>2/ Internal control avoidance:</a:t>
            </a:r>
          </a:p>
          <a:p>
            <a:pPr lvl="1"/>
            <a:r>
              <a:rPr lang="en-HK" dirty="0"/>
              <a:t>E.g. offer of discount that is not complied with company policy</a:t>
            </a:r>
          </a:p>
          <a:p>
            <a:r>
              <a:rPr lang="en-HK" dirty="0"/>
              <a:t>3/ Data interpretation</a:t>
            </a:r>
          </a:p>
          <a:p>
            <a:pPr lvl="1"/>
            <a:r>
              <a:rPr lang="en-HK" dirty="0"/>
              <a:t>E.g. pattern and frequency of discount offer by credit card representatives</a:t>
            </a:r>
          </a:p>
          <a:p>
            <a:r>
              <a:rPr lang="en-HK" dirty="0"/>
              <a:t>4/ Number anomaly</a:t>
            </a:r>
          </a:p>
          <a:p>
            <a:pPr lvl="1"/>
            <a:r>
              <a:rPr lang="en-HK" dirty="0"/>
              <a:t>E.g. any questionable discount offer</a:t>
            </a:r>
          </a:p>
          <a:p>
            <a:endParaRPr lang="en-HK" dirty="0"/>
          </a:p>
        </p:txBody>
      </p:sp>
    </p:spTree>
    <p:extLst>
      <p:ext uri="{BB962C8B-B14F-4D97-AF65-F5344CB8AC3E}">
        <p14:creationId xmlns:p14="http://schemas.microsoft.com/office/powerpoint/2010/main" val="6075885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FAB73B-3D9D-4B0B-87AA-925D3EA5E956}"/>
              </a:ext>
            </a:extLst>
          </p:cNvPr>
          <p:cNvSpPr>
            <a:spLocks noGrp="1"/>
          </p:cNvSpPr>
          <p:nvPr>
            <p:ph type="body" sz="quarter" idx="10"/>
          </p:nvPr>
        </p:nvSpPr>
        <p:spPr/>
        <p:txBody>
          <a:bodyPr/>
          <a:lstStyle/>
          <a:p>
            <a:r>
              <a:rPr lang="en-HK" sz="4400" dirty="0"/>
              <a:t>4: Selection of Fraud Data Analytics Model</a:t>
            </a:r>
          </a:p>
        </p:txBody>
      </p:sp>
      <p:sp>
        <p:nvSpPr>
          <p:cNvPr id="3" name="Content Placeholder 2">
            <a:extLst>
              <a:ext uri="{FF2B5EF4-FFF2-40B4-BE49-F238E27FC236}">
                <a16:creationId xmlns:a16="http://schemas.microsoft.com/office/drawing/2014/main" id="{0B12CC98-3BEC-4C86-805B-0D07E23C04B9}"/>
              </a:ext>
            </a:extLst>
          </p:cNvPr>
          <p:cNvSpPr>
            <a:spLocks noGrp="1"/>
          </p:cNvSpPr>
          <p:nvPr>
            <p:ph idx="1"/>
          </p:nvPr>
        </p:nvSpPr>
        <p:spPr/>
        <p:txBody>
          <a:bodyPr/>
          <a:lstStyle/>
          <a:p>
            <a:r>
              <a:rPr lang="en-HK" dirty="0"/>
              <a:t>NO single rule for model selection</a:t>
            </a:r>
          </a:p>
          <a:p>
            <a:endParaRPr lang="en-HK" dirty="0"/>
          </a:p>
          <a:p>
            <a:r>
              <a:rPr lang="en-HK" dirty="0"/>
              <a:t>1</a:t>
            </a:r>
            <a:r>
              <a:rPr lang="en-HK" baseline="30000" dirty="0"/>
              <a:t>st</a:t>
            </a:r>
            <a:r>
              <a:rPr lang="en-HK" dirty="0"/>
              <a:t> technique : Exploratory Data Analysis (EDA)</a:t>
            </a:r>
          </a:p>
        </p:txBody>
      </p:sp>
    </p:spTree>
    <p:extLst>
      <p:ext uri="{BB962C8B-B14F-4D97-AF65-F5344CB8AC3E}">
        <p14:creationId xmlns:p14="http://schemas.microsoft.com/office/powerpoint/2010/main" val="1625224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090CD84-A91F-4A99-9A21-164B8D072A34}"/>
              </a:ext>
            </a:extLst>
          </p:cNvPr>
          <p:cNvGrpSpPr/>
          <p:nvPr/>
        </p:nvGrpSpPr>
        <p:grpSpPr>
          <a:xfrm>
            <a:off x="6888864" y="635680"/>
            <a:ext cx="4777152" cy="4395031"/>
            <a:chOff x="6800944" y="1412266"/>
            <a:chExt cx="4777152" cy="2588104"/>
          </a:xfrm>
        </p:grpSpPr>
        <p:sp>
          <p:nvSpPr>
            <p:cNvPr id="3" name="TextBox 2">
              <a:extLst>
                <a:ext uri="{FF2B5EF4-FFF2-40B4-BE49-F238E27FC236}">
                  <a16:creationId xmlns:a16="http://schemas.microsoft.com/office/drawing/2014/main" id="{AE638D5A-4778-47A0-B123-D3518CF7B0AC}"/>
                </a:ext>
              </a:extLst>
            </p:cNvPr>
            <p:cNvSpPr txBox="1"/>
            <p:nvPr/>
          </p:nvSpPr>
          <p:spPr>
            <a:xfrm>
              <a:off x="6800944" y="1412266"/>
              <a:ext cx="4777152" cy="2229259"/>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 </a:t>
              </a:r>
            </a:p>
            <a:p>
              <a:r>
                <a:rPr lang="en-US" altLang="ko-KR" sz="4800" b="1" dirty="0">
                  <a:solidFill>
                    <a:schemeClr val="accent1"/>
                  </a:solidFill>
                  <a:latin typeface="+mj-lt"/>
                  <a:cs typeface="Arial" pitchFamily="34" charset="0"/>
                </a:rPr>
                <a:t>Introduction to Exploratory Data Analysis (EDA)</a:t>
              </a:r>
              <a:endParaRPr lang="ko-KR" altLang="en-US" sz="4800" b="1" dirty="0">
                <a:solidFill>
                  <a:schemeClr val="bg1"/>
                </a:solidFill>
                <a:latin typeface="+mj-lt"/>
                <a:cs typeface="Arial" pitchFamily="34" charset="0"/>
              </a:endParaRPr>
            </a:p>
          </p:txBody>
        </p:sp>
        <p:sp>
          <p:nvSpPr>
            <p:cNvPr id="4" name="TextBox 3">
              <a:extLst>
                <a:ext uri="{FF2B5EF4-FFF2-40B4-BE49-F238E27FC236}">
                  <a16:creationId xmlns:a16="http://schemas.microsoft.com/office/drawing/2014/main" id="{E2FAB590-7010-4173-99F3-DB2052B5F1D4}"/>
                </a:ext>
              </a:extLst>
            </p:cNvPr>
            <p:cNvSpPr txBox="1"/>
            <p:nvPr/>
          </p:nvSpPr>
          <p:spPr>
            <a:xfrm>
              <a:off x="6800944" y="3620714"/>
              <a:ext cx="4777096" cy="379656"/>
            </a:xfrm>
            <a:prstGeom prst="rect">
              <a:avLst/>
            </a:prstGeom>
            <a:noFill/>
          </p:spPr>
          <p:txBody>
            <a:bodyPr wrap="square" rtlCol="0" anchor="ctr">
              <a:spAutoFit/>
            </a:bodyPr>
            <a:lstStyle/>
            <a:p>
              <a:r>
                <a:rPr lang="en-US" altLang="ko-KR" sz="1867" dirty="0">
                  <a:solidFill>
                    <a:schemeClr val="bg1"/>
                  </a:solidFill>
                  <a:cs typeface="Arial" pitchFamily="34" charset="0"/>
                </a:rPr>
                <a:t>Dr. Vivien CHAN</a:t>
              </a:r>
              <a:endParaRPr lang="ko-KR" altLang="en-US" sz="1867" dirty="0">
                <a:solidFill>
                  <a:schemeClr val="bg1"/>
                </a:solidFill>
                <a:cs typeface="Arial" pitchFamily="34" charset="0"/>
              </a:endParaRPr>
            </a:p>
          </p:txBody>
        </p:sp>
      </p:grpSp>
      <p:sp>
        <p:nvSpPr>
          <p:cNvPr id="5" name="Slide Number Placeholder 4">
            <a:extLst>
              <a:ext uri="{FF2B5EF4-FFF2-40B4-BE49-F238E27FC236}">
                <a16:creationId xmlns:a16="http://schemas.microsoft.com/office/drawing/2014/main" id="{62705C87-19F1-4A24-996F-E3FD1A3BF3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58</a:t>
            </a:fld>
            <a:endParaRPr lang="en-GB" dirty="0"/>
          </a:p>
        </p:txBody>
      </p:sp>
    </p:spTree>
    <p:extLst>
      <p:ext uri="{BB962C8B-B14F-4D97-AF65-F5344CB8AC3E}">
        <p14:creationId xmlns:p14="http://schemas.microsoft.com/office/powerpoint/2010/main" val="855217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4837B-A8ED-41AA-AC82-ED4439F2475B}"/>
              </a:ext>
            </a:extLst>
          </p:cNvPr>
          <p:cNvSpPr>
            <a:spLocks noGrp="1"/>
          </p:cNvSpPr>
          <p:nvPr>
            <p:ph type="body" sz="quarter" idx="10"/>
          </p:nvPr>
        </p:nvSpPr>
        <p:spPr/>
        <p:txBody>
          <a:bodyPr/>
          <a:lstStyle/>
          <a:p>
            <a:r>
              <a:rPr lang="en-HK" dirty="0"/>
              <a:t>Exploratory Data Analysis (EDA)</a:t>
            </a:r>
            <a:endParaRPr lang="en-GB" dirty="0"/>
          </a:p>
        </p:txBody>
      </p:sp>
      <p:sp>
        <p:nvSpPr>
          <p:cNvPr id="3" name="Content Placeholder 2">
            <a:extLst>
              <a:ext uri="{FF2B5EF4-FFF2-40B4-BE49-F238E27FC236}">
                <a16:creationId xmlns:a16="http://schemas.microsoft.com/office/drawing/2014/main" id="{8ECDC135-EEBE-4D6C-9C1C-224A4D824CB5}"/>
              </a:ext>
            </a:extLst>
          </p:cNvPr>
          <p:cNvSpPr>
            <a:spLocks noGrp="1"/>
          </p:cNvSpPr>
          <p:nvPr>
            <p:ph idx="1"/>
          </p:nvPr>
        </p:nvSpPr>
        <p:spPr/>
        <p:txBody>
          <a:bodyPr/>
          <a:lstStyle/>
          <a:p>
            <a:r>
              <a:rPr lang="en-HK" dirty="0"/>
              <a:t>Exploratory Data Analysis (EDA, Tukey, 1977) is the process of using quick and simple methods for the visualization and examination of small data sets, e.g. boxplots, histograms, etc.</a:t>
            </a:r>
          </a:p>
          <a:p>
            <a:endParaRPr lang="en-HK" dirty="0"/>
          </a:p>
          <a:p>
            <a:r>
              <a:rPr lang="en-GB" dirty="0"/>
              <a:t>However, with the growing size (5Vs) of data sets nowadays, it is not feasible to use only traditional EDA to analysis data sets</a:t>
            </a:r>
          </a:p>
        </p:txBody>
      </p:sp>
      <p:sp>
        <p:nvSpPr>
          <p:cNvPr id="4" name="Slide Number Placeholder 3">
            <a:extLst>
              <a:ext uri="{FF2B5EF4-FFF2-40B4-BE49-F238E27FC236}">
                <a16:creationId xmlns:a16="http://schemas.microsoft.com/office/drawing/2014/main" id="{B8CA6926-2915-4889-A5D1-2D83185854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59</a:t>
            </a:fld>
            <a:endParaRPr lang="en-GB" dirty="0"/>
          </a:p>
        </p:txBody>
      </p:sp>
    </p:spTree>
    <p:extLst>
      <p:ext uri="{BB962C8B-B14F-4D97-AF65-F5344CB8AC3E}">
        <p14:creationId xmlns:p14="http://schemas.microsoft.com/office/powerpoint/2010/main" val="167564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B23E0D-FF26-4E81-A82D-F5A0B6DF41F3}"/>
              </a:ext>
            </a:extLst>
          </p:cNvPr>
          <p:cNvSpPr>
            <a:spLocks noGrp="1"/>
          </p:cNvSpPr>
          <p:nvPr>
            <p:ph type="body" sz="quarter" idx="10"/>
          </p:nvPr>
        </p:nvSpPr>
        <p:spPr/>
        <p:txBody>
          <a:bodyPr/>
          <a:lstStyle/>
          <a:p>
            <a:r>
              <a:rPr lang="en-HK" sz="4400" dirty="0"/>
              <a:t>Related ordinances of financial crimes in HK</a:t>
            </a:r>
            <a:endParaRPr lang="en-GB" sz="4400" dirty="0"/>
          </a:p>
        </p:txBody>
      </p:sp>
      <p:sp>
        <p:nvSpPr>
          <p:cNvPr id="3" name="Content Placeholder 2">
            <a:extLst>
              <a:ext uri="{FF2B5EF4-FFF2-40B4-BE49-F238E27FC236}">
                <a16:creationId xmlns:a16="http://schemas.microsoft.com/office/drawing/2014/main" id="{2765E60E-20CA-4722-A3A0-B8FE8436948A}"/>
              </a:ext>
            </a:extLst>
          </p:cNvPr>
          <p:cNvSpPr>
            <a:spLocks noGrp="1"/>
          </p:cNvSpPr>
          <p:nvPr>
            <p:ph idx="1"/>
          </p:nvPr>
        </p:nvSpPr>
        <p:spPr/>
        <p:txBody>
          <a:bodyPr/>
          <a:lstStyle/>
          <a:p>
            <a:pPr algn="l" fontAlgn="base"/>
            <a:r>
              <a:rPr lang="en-GB" dirty="0"/>
              <a:t>The main offences are included in the Crimes Ordinance (Cap. 200) (CO) and the Theft Ordinance (Cap. 210) (TO).</a:t>
            </a:r>
          </a:p>
          <a:p>
            <a:pPr algn="l" fontAlgn="base"/>
            <a:r>
              <a:rPr lang="en-GB" dirty="0"/>
              <a:t>Additional offences can be found in various ordinances, including the:</a:t>
            </a:r>
          </a:p>
          <a:p>
            <a:pPr lvl="1" fontAlgn="base"/>
            <a:r>
              <a:rPr lang="en-GB" sz="2800" dirty="0"/>
              <a:t>Securities and Futures Ordinance (Cap. 571) (SFO).</a:t>
            </a:r>
          </a:p>
          <a:p>
            <a:pPr lvl="1" fontAlgn="base"/>
            <a:r>
              <a:rPr lang="en-GB" sz="2800" dirty="0"/>
              <a:t>Companies Ordinance (Cap. 622) (COMPO).</a:t>
            </a:r>
          </a:p>
          <a:p>
            <a:pPr lvl="1" fontAlgn="base"/>
            <a:r>
              <a:rPr lang="en-GB" sz="2800" dirty="0"/>
              <a:t>Telecommunications Ordinance (Cap. 106) (TELEO).</a:t>
            </a:r>
          </a:p>
          <a:p>
            <a:pPr lvl="1" fontAlgn="base"/>
            <a:r>
              <a:rPr lang="en-GB" sz="2800" dirty="0"/>
              <a:t>Inland Revenue Ordinance (Cap. 112) (IRO).</a:t>
            </a:r>
          </a:p>
          <a:p>
            <a:endParaRPr lang="en-GB" dirty="0"/>
          </a:p>
        </p:txBody>
      </p:sp>
      <p:sp>
        <p:nvSpPr>
          <p:cNvPr id="4" name="Rectangle: Rounded Corners 3">
            <a:extLst>
              <a:ext uri="{FF2B5EF4-FFF2-40B4-BE49-F238E27FC236}">
                <a16:creationId xmlns:a16="http://schemas.microsoft.com/office/drawing/2014/main" id="{4506AE14-5BDB-4E19-B187-38B99D869B95}"/>
              </a:ext>
            </a:extLst>
          </p:cNvPr>
          <p:cNvSpPr/>
          <p:nvPr/>
        </p:nvSpPr>
        <p:spPr>
          <a:xfrm>
            <a:off x="3032856" y="5179707"/>
            <a:ext cx="5463682" cy="13387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2800" dirty="0"/>
              <a:t>This is not a legal course, details would not be discussed.</a:t>
            </a:r>
            <a:endParaRPr lang="en-GB" sz="2800" dirty="0"/>
          </a:p>
        </p:txBody>
      </p:sp>
    </p:spTree>
    <p:extLst>
      <p:ext uri="{BB962C8B-B14F-4D97-AF65-F5344CB8AC3E}">
        <p14:creationId xmlns:p14="http://schemas.microsoft.com/office/powerpoint/2010/main" val="231161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34837B-A8ED-41AA-AC82-ED4439F2475B}"/>
              </a:ext>
            </a:extLst>
          </p:cNvPr>
          <p:cNvSpPr>
            <a:spLocks noGrp="1"/>
          </p:cNvSpPr>
          <p:nvPr>
            <p:ph type="body" sz="quarter" idx="10"/>
          </p:nvPr>
        </p:nvSpPr>
        <p:spPr/>
        <p:txBody>
          <a:bodyPr/>
          <a:lstStyle/>
          <a:p>
            <a:r>
              <a:rPr lang="en-HK" dirty="0"/>
              <a:t>Exploratory Data Analysis (EDA)</a:t>
            </a:r>
            <a:endParaRPr lang="en-GB" dirty="0"/>
          </a:p>
        </p:txBody>
      </p:sp>
      <p:sp>
        <p:nvSpPr>
          <p:cNvPr id="3" name="Content Placeholder 2">
            <a:extLst>
              <a:ext uri="{FF2B5EF4-FFF2-40B4-BE49-F238E27FC236}">
                <a16:creationId xmlns:a16="http://schemas.microsoft.com/office/drawing/2014/main" id="{8ECDC135-EEBE-4D6C-9C1C-224A4D824CB5}"/>
              </a:ext>
            </a:extLst>
          </p:cNvPr>
          <p:cNvSpPr>
            <a:spLocks noGrp="1"/>
          </p:cNvSpPr>
          <p:nvPr>
            <p:ph idx="1"/>
          </p:nvPr>
        </p:nvSpPr>
        <p:spPr/>
        <p:txBody>
          <a:bodyPr/>
          <a:lstStyle/>
          <a:p>
            <a:r>
              <a:rPr lang="en-HK" dirty="0"/>
              <a:t>Purpose of EDA: </a:t>
            </a:r>
          </a:p>
          <a:p>
            <a:pPr lvl="1"/>
            <a:r>
              <a:rPr lang="en-HK" dirty="0"/>
              <a:t>to have a better understanding of the data before building the fraud detection model</a:t>
            </a:r>
          </a:p>
          <a:p>
            <a:pPr lvl="1"/>
            <a:r>
              <a:rPr lang="en-HK" dirty="0"/>
              <a:t>to detect problems in data</a:t>
            </a:r>
          </a:p>
          <a:p>
            <a:pPr lvl="1"/>
            <a:endParaRPr lang="en-HK" dirty="0"/>
          </a:p>
          <a:p>
            <a:r>
              <a:rPr lang="en-HK" dirty="0"/>
              <a:t>When performing EDA, fraud analyst need to keep the following in mind:</a:t>
            </a:r>
          </a:p>
          <a:p>
            <a:pPr lvl="1"/>
            <a:r>
              <a:rPr lang="en-HK" dirty="0"/>
              <a:t>What is the purpose of this fraud analysis?</a:t>
            </a:r>
          </a:p>
          <a:p>
            <a:pPr lvl="1"/>
            <a:r>
              <a:rPr lang="en-HK" dirty="0"/>
              <a:t>What are the insights or in-depth knowledge about the fraud that can be derived?</a:t>
            </a:r>
          </a:p>
          <a:p>
            <a:pPr lvl="1"/>
            <a:r>
              <a:rPr lang="en-HK" dirty="0"/>
              <a:t>Are the objectives of EDA aligned with the problem on hand?</a:t>
            </a:r>
          </a:p>
          <a:p>
            <a:endParaRPr lang="en-GB" dirty="0"/>
          </a:p>
        </p:txBody>
      </p:sp>
      <p:sp>
        <p:nvSpPr>
          <p:cNvPr id="4" name="Slide Number Placeholder 3">
            <a:extLst>
              <a:ext uri="{FF2B5EF4-FFF2-40B4-BE49-F238E27FC236}">
                <a16:creationId xmlns:a16="http://schemas.microsoft.com/office/drawing/2014/main" id="{A15C4A23-C187-44FA-BB32-635BD69B4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33524B0-E74F-401D-8903-F0FE6340FD7F}" type="slidenum">
              <a:rPr lang="en-GB" smtClean="0"/>
              <a:pPr/>
              <a:t>60</a:t>
            </a:fld>
            <a:endParaRPr lang="en-GB" dirty="0"/>
          </a:p>
        </p:txBody>
      </p:sp>
    </p:spTree>
    <p:extLst>
      <p:ext uri="{BB962C8B-B14F-4D97-AF65-F5344CB8AC3E}">
        <p14:creationId xmlns:p14="http://schemas.microsoft.com/office/powerpoint/2010/main" val="234145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8CA8A4-7024-46F9-B3BD-2567C3CA33BF}"/>
              </a:ext>
            </a:extLst>
          </p:cNvPr>
          <p:cNvSpPr>
            <a:spLocks noGrp="1"/>
          </p:cNvSpPr>
          <p:nvPr>
            <p:ph type="body" sz="quarter" idx="10"/>
          </p:nvPr>
        </p:nvSpPr>
        <p:spPr>
          <a:prstGeom prst="rect">
            <a:avLst/>
          </a:prstGeom>
        </p:spPr>
        <p:txBody>
          <a:bodyPr/>
          <a:lstStyle/>
          <a:p>
            <a:r>
              <a:rPr lang="en-HK" dirty="0"/>
              <a:t>Step-by-step EDA</a:t>
            </a:r>
          </a:p>
        </p:txBody>
      </p:sp>
      <p:pic>
        <p:nvPicPr>
          <p:cNvPr id="6" name="Content Placeholder 5">
            <a:extLst>
              <a:ext uri="{FF2B5EF4-FFF2-40B4-BE49-F238E27FC236}">
                <a16:creationId xmlns:a16="http://schemas.microsoft.com/office/drawing/2014/main" id="{327B8677-2788-4FA4-A9CF-4A88CA4B1BD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23529" y="1142159"/>
            <a:ext cx="10727423" cy="5376332"/>
          </a:xfrm>
          <a:prstGeom prst="rect">
            <a:avLst/>
          </a:prstGeom>
        </p:spPr>
      </p:pic>
      <p:sp>
        <p:nvSpPr>
          <p:cNvPr id="8" name="TextBox 7">
            <a:extLst>
              <a:ext uri="{FF2B5EF4-FFF2-40B4-BE49-F238E27FC236}">
                <a16:creationId xmlns:a16="http://schemas.microsoft.com/office/drawing/2014/main" id="{E8EE72A1-6BFA-4871-8EA9-8F0A465527DA}"/>
              </a:ext>
            </a:extLst>
          </p:cNvPr>
          <p:cNvSpPr txBox="1"/>
          <p:nvPr/>
        </p:nvSpPr>
        <p:spPr>
          <a:xfrm>
            <a:off x="771364" y="6506031"/>
            <a:ext cx="12158063" cy="215444"/>
          </a:xfrm>
          <a:prstGeom prst="rect">
            <a:avLst/>
          </a:prstGeom>
          <a:noFill/>
        </p:spPr>
        <p:txBody>
          <a:bodyPr wrap="square">
            <a:spAutoFit/>
          </a:bodyPr>
          <a:lstStyle/>
          <a:p>
            <a:r>
              <a:rPr lang="en-HK" sz="800" dirty="0"/>
              <a:t>Ref: </a:t>
            </a:r>
            <a:r>
              <a:rPr lang="en-HK" sz="800" dirty="0">
                <a:latin typeface="Google Sans"/>
              </a:rPr>
              <a:t>Ghosh  et al. (2018). </a:t>
            </a:r>
            <a:r>
              <a:rPr lang="en-HK" sz="800" dirty="0"/>
              <a:t>A comprehensive review of tools for exploratory analysis of tabular industrial datasets</a:t>
            </a:r>
          </a:p>
        </p:txBody>
      </p:sp>
    </p:spTree>
    <p:extLst>
      <p:ext uri="{BB962C8B-B14F-4D97-AF65-F5344CB8AC3E}">
        <p14:creationId xmlns:p14="http://schemas.microsoft.com/office/powerpoint/2010/main" val="2738486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2812C6-B302-49EE-913E-B640CD63BBC7}"/>
              </a:ext>
            </a:extLst>
          </p:cNvPr>
          <p:cNvSpPr>
            <a:spLocks noGrp="1"/>
          </p:cNvSpPr>
          <p:nvPr>
            <p:ph type="body" sz="quarter" idx="10"/>
          </p:nvPr>
        </p:nvSpPr>
        <p:spPr/>
        <p:txBody>
          <a:bodyPr/>
          <a:lstStyle/>
          <a:p>
            <a:r>
              <a:rPr lang="en-HK" dirty="0"/>
              <a:t>EDA – Step 1: Distinguish Attributes</a:t>
            </a:r>
          </a:p>
        </p:txBody>
      </p:sp>
      <p:graphicFrame>
        <p:nvGraphicFramePr>
          <p:cNvPr id="5" name="Diagram 4">
            <a:extLst>
              <a:ext uri="{FF2B5EF4-FFF2-40B4-BE49-F238E27FC236}">
                <a16:creationId xmlns:a16="http://schemas.microsoft.com/office/drawing/2014/main" id="{268B8239-4B35-46FC-8AA5-354D03D1E06A}"/>
              </a:ext>
            </a:extLst>
          </p:cNvPr>
          <p:cNvGraphicFramePr/>
          <p:nvPr>
            <p:extLst/>
          </p:nvPr>
        </p:nvGraphicFramePr>
        <p:xfrm>
          <a:off x="720033" y="1120245"/>
          <a:ext cx="10802731" cy="5601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5901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F23A7C-1086-4014-889A-291E9EA9988D}"/>
              </a:ext>
            </a:extLst>
          </p:cNvPr>
          <p:cNvSpPr>
            <a:spLocks noGrp="1"/>
          </p:cNvSpPr>
          <p:nvPr>
            <p:ph type="body" sz="quarter" idx="10"/>
          </p:nvPr>
        </p:nvSpPr>
        <p:spPr/>
        <p:txBody>
          <a:bodyPr/>
          <a:lstStyle/>
          <a:p>
            <a:r>
              <a:rPr lang="en-HK" dirty="0"/>
              <a:t>Statistics Summarizing</a:t>
            </a:r>
            <a:endParaRPr lang="en-GB" dirty="0"/>
          </a:p>
        </p:txBody>
      </p:sp>
      <p:sp>
        <p:nvSpPr>
          <p:cNvPr id="3" name="Content Placeholder 2">
            <a:extLst>
              <a:ext uri="{FF2B5EF4-FFF2-40B4-BE49-F238E27FC236}">
                <a16:creationId xmlns:a16="http://schemas.microsoft.com/office/drawing/2014/main" id="{6ED8CD2D-A131-487F-833A-0146D05F4368}"/>
              </a:ext>
            </a:extLst>
          </p:cNvPr>
          <p:cNvSpPr>
            <a:spLocks noGrp="1"/>
          </p:cNvSpPr>
          <p:nvPr>
            <p:ph idx="1"/>
          </p:nvPr>
        </p:nvSpPr>
        <p:spPr>
          <a:prstGeom prst="rect">
            <a:avLst/>
          </a:prstGeom>
        </p:spPr>
        <p:txBody>
          <a:bodyPr/>
          <a:lstStyle/>
          <a:p>
            <a:r>
              <a:rPr lang="en-HK" dirty="0"/>
              <a:t>Make use of descriptive statistics, including, mean, median, standard deviations, percentile distribution, etc.</a:t>
            </a:r>
          </a:p>
          <a:p>
            <a:pPr lvl="1"/>
            <a:r>
              <a:rPr lang="en-HK" dirty="0">
                <a:solidFill>
                  <a:srgbClr val="0070C0"/>
                </a:solidFill>
              </a:rPr>
              <a:t>Mean value and median value </a:t>
            </a:r>
            <a:r>
              <a:rPr lang="en-HK" dirty="0"/>
              <a:t>are basic descriptive statistics for continuous variables; while mode (i.e. most frequently occurring value) is used for categorical variables</a:t>
            </a:r>
          </a:p>
          <a:p>
            <a:pPr lvl="1"/>
            <a:r>
              <a:rPr lang="en-HK" dirty="0">
                <a:solidFill>
                  <a:srgbClr val="0070C0"/>
                </a:solidFill>
              </a:rPr>
              <a:t>Standard deviation </a:t>
            </a:r>
            <a:r>
              <a:rPr lang="en-HK" dirty="0"/>
              <a:t>can provide insight with respect to how much data is spread around the mean.</a:t>
            </a:r>
          </a:p>
          <a:p>
            <a:pPr lvl="1"/>
            <a:r>
              <a:rPr lang="en-HK" dirty="0">
                <a:solidFill>
                  <a:srgbClr val="0070C0"/>
                </a:solidFill>
              </a:rPr>
              <a:t>Percentile</a:t>
            </a:r>
            <a:r>
              <a:rPr lang="en-HK" dirty="0"/>
              <a:t> value like 10, 25, 75, 90 percentile provide information about the distribution of the data</a:t>
            </a:r>
          </a:p>
          <a:p>
            <a:pPr lvl="1"/>
            <a:endParaRPr lang="en-HK" dirty="0"/>
          </a:p>
          <a:p>
            <a:r>
              <a:rPr lang="en-HK" dirty="0"/>
              <a:t>Descriptive statistics can be used as a preview to check the symmetry or asymmetry of the distribution, i.e. skewness of the data.</a:t>
            </a:r>
          </a:p>
          <a:p>
            <a:pPr lvl="1"/>
            <a:endParaRPr lang="en-HK" dirty="0"/>
          </a:p>
          <a:p>
            <a:endParaRPr lang="en-HK" dirty="0"/>
          </a:p>
        </p:txBody>
      </p:sp>
    </p:spTree>
    <p:extLst>
      <p:ext uri="{BB962C8B-B14F-4D97-AF65-F5344CB8AC3E}">
        <p14:creationId xmlns:p14="http://schemas.microsoft.com/office/powerpoint/2010/main" val="291195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D0D574-4B90-40E6-87A7-5B376C2F6D7C}"/>
              </a:ext>
            </a:extLst>
          </p:cNvPr>
          <p:cNvSpPr>
            <a:spLocks noGrp="1"/>
          </p:cNvSpPr>
          <p:nvPr>
            <p:ph type="body" sz="quarter" idx="10"/>
          </p:nvPr>
        </p:nvSpPr>
        <p:spPr/>
        <p:txBody>
          <a:bodyPr/>
          <a:lstStyle/>
          <a:p>
            <a:r>
              <a:rPr lang="en-HK" dirty="0"/>
              <a:t>EDA – statistics examples</a:t>
            </a:r>
            <a:endParaRPr lang="en-GB" dirty="0"/>
          </a:p>
        </p:txBody>
      </p:sp>
      <p:sp>
        <p:nvSpPr>
          <p:cNvPr id="3" name="Content Placeholder 2">
            <a:extLst>
              <a:ext uri="{FF2B5EF4-FFF2-40B4-BE49-F238E27FC236}">
                <a16:creationId xmlns:a16="http://schemas.microsoft.com/office/drawing/2014/main" id="{FA4E5DF0-B6CA-416F-94A8-8ED3EFADC8D8}"/>
              </a:ext>
            </a:extLst>
          </p:cNvPr>
          <p:cNvSpPr>
            <a:spLocks noGrp="1"/>
          </p:cNvSpPr>
          <p:nvPr>
            <p:ph idx="1"/>
          </p:nvPr>
        </p:nvSpPr>
        <p:spPr/>
        <p:txBody>
          <a:bodyPr/>
          <a:lstStyle/>
          <a:p>
            <a:r>
              <a:rPr lang="en-HK" dirty="0"/>
              <a:t>Basic statistics measurement</a:t>
            </a:r>
          </a:p>
          <a:p>
            <a:endParaRPr lang="en-HK" dirty="0"/>
          </a:p>
          <a:p>
            <a:endParaRPr lang="en-HK" dirty="0"/>
          </a:p>
          <a:p>
            <a:endParaRPr lang="en-HK" dirty="0"/>
          </a:p>
          <a:p>
            <a:endParaRPr lang="en-HK" dirty="0"/>
          </a:p>
          <a:p>
            <a:endParaRPr lang="en-HK" dirty="0"/>
          </a:p>
          <a:p>
            <a:r>
              <a:rPr lang="en-GB" dirty="0"/>
              <a:t>In additional to calculating the above statistics for the whole sample set, can also calculating for each target set (i.e. fraud and non-fraud cases) to observe the differences between the target sets (e.g. different average age)</a:t>
            </a:r>
          </a:p>
        </p:txBody>
      </p:sp>
      <p:pic>
        <p:nvPicPr>
          <p:cNvPr id="5" name="Picture 4">
            <a:extLst>
              <a:ext uri="{FF2B5EF4-FFF2-40B4-BE49-F238E27FC236}">
                <a16:creationId xmlns:a16="http://schemas.microsoft.com/office/drawing/2014/main" id="{E747E90D-346D-4137-B7C8-CEF9A3BECF59}"/>
              </a:ext>
            </a:extLst>
          </p:cNvPr>
          <p:cNvPicPr>
            <a:picLocks noChangeAspect="1"/>
          </p:cNvPicPr>
          <p:nvPr/>
        </p:nvPicPr>
        <p:blipFill>
          <a:blip r:embed="rId2"/>
          <a:stretch>
            <a:fillRect/>
          </a:stretch>
        </p:blipFill>
        <p:spPr>
          <a:xfrm>
            <a:off x="1707094" y="1792211"/>
            <a:ext cx="7807447" cy="2269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4548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9DB72AF-36DF-4271-8F1C-34A42C03E420}"/>
              </a:ext>
            </a:extLst>
          </p:cNvPr>
          <p:cNvGraphicFramePr/>
          <p:nvPr>
            <p:extLst/>
          </p:nvPr>
        </p:nvGraphicFramePr>
        <p:xfrm>
          <a:off x="720033" y="1120245"/>
          <a:ext cx="10802731" cy="560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9D457422-7B73-4548-9EB7-1C3AA9CB1C63}"/>
              </a:ext>
            </a:extLst>
          </p:cNvPr>
          <p:cNvSpPr>
            <a:spLocks noGrp="1"/>
          </p:cNvSpPr>
          <p:nvPr>
            <p:ph type="body" sz="quarter" idx="10"/>
          </p:nvPr>
        </p:nvSpPr>
        <p:spPr/>
        <p:txBody>
          <a:bodyPr/>
          <a:lstStyle/>
          <a:p>
            <a:r>
              <a:rPr lang="en-HK" sz="4800" dirty="0"/>
              <a:t>EDA – Step 2: Univariate Analysis</a:t>
            </a:r>
          </a:p>
        </p:txBody>
      </p:sp>
    </p:spTree>
    <p:extLst>
      <p:ext uri="{BB962C8B-B14F-4D97-AF65-F5344CB8AC3E}">
        <p14:creationId xmlns:p14="http://schemas.microsoft.com/office/powerpoint/2010/main" val="2030586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F23A7C-1086-4014-889A-291E9EA9988D}"/>
              </a:ext>
            </a:extLst>
          </p:cNvPr>
          <p:cNvSpPr>
            <a:spLocks noGrp="1"/>
          </p:cNvSpPr>
          <p:nvPr>
            <p:ph type="body" sz="quarter" idx="10"/>
          </p:nvPr>
        </p:nvSpPr>
        <p:spPr/>
        <p:txBody>
          <a:bodyPr/>
          <a:lstStyle/>
          <a:p>
            <a:r>
              <a:rPr lang="en-HK" dirty="0"/>
              <a:t>Visualization</a:t>
            </a:r>
            <a:endParaRPr lang="en-GB" dirty="0"/>
          </a:p>
        </p:txBody>
      </p:sp>
      <p:sp>
        <p:nvSpPr>
          <p:cNvPr id="3" name="Content Placeholder 2">
            <a:extLst>
              <a:ext uri="{FF2B5EF4-FFF2-40B4-BE49-F238E27FC236}">
                <a16:creationId xmlns:a16="http://schemas.microsoft.com/office/drawing/2014/main" id="{6ED8CD2D-A131-487F-833A-0146D05F4368}"/>
              </a:ext>
            </a:extLst>
          </p:cNvPr>
          <p:cNvSpPr>
            <a:spLocks noGrp="1"/>
          </p:cNvSpPr>
          <p:nvPr>
            <p:ph idx="1"/>
          </p:nvPr>
        </p:nvSpPr>
        <p:spPr/>
        <p:txBody>
          <a:bodyPr/>
          <a:lstStyle/>
          <a:p>
            <a:r>
              <a:rPr lang="en-HK" dirty="0"/>
              <a:t>Descriptive statistics sometimes may be difficult to interpret, visual plots of the distributions of the involved variables will give insights about the data and problem</a:t>
            </a:r>
          </a:p>
          <a:p>
            <a:r>
              <a:rPr lang="en-HK" dirty="0"/>
              <a:t>Missing data, outliers, and distribution can be more easily identified using visualization of the data</a:t>
            </a:r>
          </a:p>
          <a:p>
            <a:r>
              <a:rPr lang="en-HK" dirty="0"/>
              <a:t>Visualization might include plotting of histograms, box plots, etc. </a:t>
            </a:r>
          </a:p>
          <a:p>
            <a:pPr lvl="1"/>
            <a:endParaRPr lang="en-HK" dirty="0"/>
          </a:p>
          <a:p>
            <a:endParaRPr lang="en-HK" dirty="0"/>
          </a:p>
          <a:p>
            <a:pPr lvl="1"/>
            <a:endParaRPr lang="en-HK" dirty="0"/>
          </a:p>
          <a:p>
            <a:pPr lvl="1"/>
            <a:endParaRPr lang="en-HK" dirty="0"/>
          </a:p>
        </p:txBody>
      </p:sp>
      <p:sp>
        <p:nvSpPr>
          <p:cNvPr id="4" name="AutoShape 2" descr="Figure 1: Histogram Showing Dataset Features ">
            <a:extLst>
              <a:ext uri="{FF2B5EF4-FFF2-40B4-BE49-F238E27FC236}">
                <a16:creationId xmlns:a16="http://schemas.microsoft.com/office/drawing/2014/main" id="{8DEF1A8F-64DA-4271-B173-ECC63DABC7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5" name="AutoShape 4" descr="Figure 1: Histogram Showing Dataset Features ">
            <a:extLst>
              <a:ext uri="{FF2B5EF4-FFF2-40B4-BE49-F238E27FC236}">
                <a16:creationId xmlns:a16="http://schemas.microsoft.com/office/drawing/2014/main" id="{AE160969-9E32-4C5B-9C3F-7C4B71435CF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6" descr="Credit Card Fraud Detection Using Random Forest and Local Outlier Factor">
            <a:extLst>
              <a:ext uri="{FF2B5EF4-FFF2-40B4-BE49-F238E27FC236}">
                <a16:creationId xmlns:a16="http://schemas.microsoft.com/office/drawing/2014/main" id="{83851FB3-3E1E-4FA4-84F2-84CE1AD87CD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66668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15569D-8C92-462E-B664-EA9A8DAD6BE9}"/>
              </a:ext>
            </a:extLst>
          </p:cNvPr>
          <p:cNvPicPr>
            <a:picLocks noChangeAspect="1"/>
          </p:cNvPicPr>
          <p:nvPr/>
        </p:nvPicPr>
        <p:blipFill>
          <a:blip r:embed="rId3"/>
          <a:stretch>
            <a:fillRect/>
          </a:stretch>
        </p:blipFill>
        <p:spPr>
          <a:xfrm>
            <a:off x="8166578" y="4104437"/>
            <a:ext cx="2580390" cy="1842455"/>
          </a:xfrm>
          <a:prstGeom prst="rect">
            <a:avLst/>
          </a:prstGeom>
        </p:spPr>
      </p:pic>
      <p:pic>
        <p:nvPicPr>
          <p:cNvPr id="5" name="Picture 4">
            <a:extLst>
              <a:ext uri="{FF2B5EF4-FFF2-40B4-BE49-F238E27FC236}">
                <a16:creationId xmlns:a16="http://schemas.microsoft.com/office/drawing/2014/main" id="{D048BBBC-2A5E-494B-A430-24324795EC15}"/>
              </a:ext>
            </a:extLst>
          </p:cNvPr>
          <p:cNvPicPr>
            <a:picLocks noChangeAspect="1"/>
          </p:cNvPicPr>
          <p:nvPr/>
        </p:nvPicPr>
        <p:blipFill>
          <a:blip r:embed="rId4"/>
          <a:stretch>
            <a:fillRect/>
          </a:stretch>
        </p:blipFill>
        <p:spPr>
          <a:xfrm>
            <a:off x="8445361" y="1501982"/>
            <a:ext cx="3746639" cy="2403407"/>
          </a:xfrm>
          <a:prstGeom prst="rect">
            <a:avLst/>
          </a:prstGeom>
        </p:spPr>
      </p:pic>
      <p:pic>
        <p:nvPicPr>
          <p:cNvPr id="7" name="Picture 6">
            <a:extLst>
              <a:ext uri="{FF2B5EF4-FFF2-40B4-BE49-F238E27FC236}">
                <a16:creationId xmlns:a16="http://schemas.microsoft.com/office/drawing/2014/main" id="{3087AB26-6B6D-40D4-AC6D-98B94D31A9EF}"/>
              </a:ext>
            </a:extLst>
          </p:cNvPr>
          <p:cNvPicPr>
            <a:picLocks noChangeAspect="1"/>
          </p:cNvPicPr>
          <p:nvPr/>
        </p:nvPicPr>
        <p:blipFill>
          <a:blip r:embed="rId5"/>
          <a:stretch>
            <a:fillRect/>
          </a:stretch>
        </p:blipFill>
        <p:spPr>
          <a:xfrm>
            <a:off x="6350108" y="1610676"/>
            <a:ext cx="2863355" cy="1944920"/>
          </a:xfrm>
          <a:prstGeom prst="rect">
            <a:avLst/>
          </a:prstGeom>
        </p:spPr>
      </p:pic>
      <p:sp>
        <p:nvSpPr>
          <p:cNvPr id="2" name="Text Placeholder 1">
            <a:extLst>
              <a:ext uri="{FF2B5EF4-FFF2-40B4-BE49-F238E27FC236}">
                <a16:creationId xmlns:a16="http://schemas.microsoft.com/office/drawing/2014/main" id="{8882AEDC-C148-47D8-9D1B-C4657FA3982F}"/>
              </a:ext>
            </a:extLst>
          </p:cNvPr>
          <p:cNvSpPr>
            <a:spLocks noGrp="1"/>
          </p:cNvSpPr>
          <p:nvPr>
            <p:ph type="body" sz="quarter" idx="10"/>
          </p:nvPr>
        </p:nvSpPr>
        <p:spPr/>
        <p:txBody>
          <a:bodyPr/>
          <a:lstStyle/>
          <a:p>
            <a:r>
              <a:rPr lang="en-HK" dirty="0"/>
              <a:t>EDA – visualization example</a:t>
            </a:r>
            <a:endParaRPr lang="en-GB" dirty="0"/>
          </a:p>
        </p:txBody>
      </p:sp>
      <p:sp>
        <p:nvSpPr>
          <p:cNvPr id="3" name="Content Placeholder 2">
            <a:extLst>
              <a:ext uri="{FF2B5EF4-FFF2-40B4-BE49-F238E27FC236}">
                <a16:creationId xmlns:a16="http://schemas.microsoft.com/office/drawing/2014/main" id="{1AB7F679-6E0C-4068-95DE-0C5D5B56F5D3}"/>
              </a:ext>
            </a:extLst>
          </p:cNvPr>
          <p:cNvSpPr>
            <a:spLocks noGrp="1"/>
          </p:cNvSpPr>
          <p:nvPr>
            <p:ph idx="4294967295"/>
          </p:nvPr>
        </p:nvSpPr>
        <p:spPr>
          <a:xfrm>
            <a:off x="498368" y="1501982"/>
            <a:ext cx="5343525" cy="4973638"/>
          </a:xfrm>
          <a:prstGeom prst="rect">
            <a:avLst/>
          </a:prstGeom>
        </p:spPr>
        <p:txBody>
          <a:bodyPr/>
          <a:lstStyle/>
          <a:p>
            <a:r>
              <a:rPr lang="en-HK" dirty="0"/>
              <a:t>Pie Charts – represents a variable’s distribution</a:t>
            </a:r>
          </a:p>
          <a:p>
            <a:r>
              <a:rPr lang="en-HK" dirty="0"/>
              <a:t>Histogram – visualize the central tendency and variability of the data</a:t>
            </a:r>
          </a:p>
          <a:p>
            <a:r>
              <a:rPr lang="en-HK" dirty="0"/>
              <a:t>Scatter plot – visualize the correlation patterns in data</a:t>
            </a:r>
          </a:p>
          <a:p>
            <a:r>
              <a:rPr lang="en-HK" dirty="0"/>
              <a:t>… </a:t>
            </a:r>
          </a:p>
          <a:p>
            <a:endParaRPr lang="en-HK" dirty="0"/>
          </a:p>
        </p:txBody>
      </p:sp>
    </p:spTree>
    <p:extLst>
      <p:ext uri="{BB962C8B-B14F-4D97-AF65-F5344CB8AC3E}">
        <p14:creationId xmlns:p14="http://schemas.microsoft.com/office/powerpoint/2010/main" val="3467655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F23A7C-1086-4014-889A-291E9EA9988D}"/>
              </a:ext>
            </a:extLst>
          </p:cNvPr>
          <p:cNvSpPr>
            <a:spLocks noGrp="1"/>
          </p:cNvSpPr>
          <p:nvPr>
            <p:ph type="body" sz="quarter" idx="10"/>
          </p:nvPr>
        </p:nvSpPr>
        <p:spPr/>
        <p:txBody>
          <a:bodyPr/>
          <a:lstStyle/>
          <a:p>
            <a:r>
              <a:rPr lang="en-HK" dirty="0"/>
              <a:t>EDA – visualization example</a:t>
            </a:r>
            <a:endParaRPr lang="en-GB" dirty="0"/>
          </a:p>
        </p:txBody>
      </p:sp>
      <p:sp>
        <p:nvSpPr>
          <p:cNvPr id="4" name="AutoShape 2" descr="Figure 1: Histogram Showing Dataset Features ">
            <a:extLst>
              <a:ext uri="{FF2B5EF4-FFF2-40B4-BE49-F238E27FC236}">
                <a16:creationId xmlns:a16="http://schemas.microsoft.com/office/drawing/2014/main" id="{8DEF1A8F-64DA-4271-B173-ECC63DABC7E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5" name="AutoShape 4" descr="Figure 1: Histogram Showing Dataset Features ">
            <a:extLst>
              <a:ext uri="{FF2B5EF4-FFF2-40B4-BE49-F238E27FC236}">
                <a16:creationId xmlns:a16="http://schemas.microsoft.com/office/drawing/2014/main" id="{AE160969-9E32-4C5B-9C3F-7C4B71435CF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7" name="AutoShape 6" descr="Credit Card Fraud Detection Using Random Forest and Local Outlier Factor">
            <a:extLst>
              <a:ext uri="{FF2B5EF4-FFF2-40B4-BE49-F238E27FC236}">
                <a16:creationId xmlns:a16="http://schemas.microsoft.com/office/drawing/2014/main" id="{83851FB3-3E1E-4FA4-84F2-84CE1AD87CD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9" name="Picture 8">
            <a:extLst>
              <a:ext uri="{FF2B5EF4-FFF2-40B4-BE49-F238E27FC236}">
                <a16:creationId xmlns:a16="http://schemas.microsoft.com/office/drawing/2014/main" id="{47BEE066-020C-4ACD-8787-48C2E1C5B1FC}"/>
              </a:ext>
            </a:extLst>
          </p:cNvPr>
          <p:cNvPicPr>
            <a:picLocks noChangeAspect="1"/>
          </p:cNvPicPr>
          <p:nvPr/>
        </p:nvPicPr>
        <p:blipFill>
          <a:blip r:embed="rId2"/>
          <a:stretch>
            <a:fillRect/>
          </a:stretch>
        </p:blipFill>
        <p:spPr>
          <a:xfrm>
            <a:off x="493987" y="1357520"/>
            <a:ext cx="5297213" cy="5132583"/>
          </a:xfrm>
          <a:prstGeom prst="rect">
            <a:avLst/>
          </a:prstGeom>
        </p:spPr>
      </p:pic>
      <p:pic>
        <p:nvPicPr>
          <p:cNvPr id="1032" name="Picture 8" descr="Detecting Credit Card Fraud Using Machine Learning | by Lukas Frei |  Towards Data Science">
            <a:extLst>
              <a:ext uri="{FF2B5EF4-FFF2-40B4-BE49-F238E27FC236}">
                <a16:creationId xmlns:a16="http://schemas.microsoft.com/office/drawing/2014/main" id="{FB58DB06-B08E-405E-A146-5AC134DC1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357520"/>
            <a:ext cx="5279616" cy="349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4625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9DB72AF-36DF-4271-8F1C-34A42C03E420}"/>
              </a:ext>
            </a:extLst>
          </p:cNvPr>
          <p:cNvGraphicFramePr/>
          <p:nvPr>
            <p:extLst/>
          </p:nvPr>
        </p:nvGraphicFramePr>
        <p:xfrm>
          <a:off x="694634" y="1047460"/>
          <a:ext cx="10802731" cy="560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9D457422-7B73-4548-9EB7-1C3AA9CB1C63}"/>
              </a:ext>
            </a:extLst>
          </p:cNvPr>
          <p:cNvSpPr>
            <a:spLocks noGrp="1"/>
          </p:cNvSpPr>
          <p:nvPr>
            <p:ph type="body" sz="quarter" idx="10"/>
          </p:nvPr>
        </p:nvSpPr>
        <p:spPr/>
        <p:txBody>
          <a:bodyPr/>
          <a:lstStyle/>
          <a:p>
            <a:r>
              <a:rPr lang="en-HK" sz="4800" dirty="0"/>
              <a:t>EDA – Step 3: Bi-/Multi-variate Analysis</a:t>
            </a:r>
          </a:p>
        </p:txBody>
      </p:sp>
    </p:spTree>
    <p:extLst>
      <p:ext uri="{BB962C8B-B14F-4D97-AF65-F5344CB8AC3E}">
        <p14:creationId xmlns:p14="http://schemas.microsoft.com/office/powerpoint/2010/main" val="368688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0D427E-57CA-401D-86E5-4D745D11126F}"/>
              </a:ext>
            </a:extLst>
          </p:cNvPr>
          <p:cNvSpPr>
            <a:spLocks noGrp="1"/>
          </p:cNvSpPr>
          <p:nvPr>
            <p:ph type="body" sz="quarter" idx="10"/>
          </p:nvPr>
        </p:nvSpPr>
        <p:spPr/>
        <p:txBody>
          <a:bodyPr/>
          <a:lstStyle/>
          <a:p>
            <a:r>
              <a:rPr lang="en-HK" dirty="0"/>
              <a:t>HK legal definition</a:t>
            </a:r>
            <a:endParaRPr lang="en-GB" dirty="0"/>
          </a:p>
        </p:txBody>
      </p:sp>
      <p:sp>
        <p:nvSpPr>
          <p:cNvPr id="3" name="Content Placeholder 2">
            <a:extLst>
              <a:ext uri="{FF2B5EF4-FFF2-40B4-BE49-F238E27FC236}">
                <a16:creationId xmlns:a16="http://schemas.microsoft.com/office/drawing/2014/main" id="{DB1D408B-2D76-492A-AF80-5E14EEE4F816}"/>
              </a:ext>
            </a:extLst>
          </p:cNvPr>
          <p:cNvSpPr>
            <a:spLocks noGrp="1"/>
          </p:cNvSpPr>
          <p:nvPr>
            <p:ph idx="1"/>
          </p:nvPr>
        </p:nvSpPr>
        <p:spPr/>
        <p:txBody>
          <a:bodyPr/>
          <a:lstStyle/>
          <a:p>
            <a:r>
              <a:rPr lang="en-US" b="1" i="0" dirty="0">
                <a:solidFill>
                  <a:srgbClr val="333333"/>
                </a:solidFill>
                <a:effectLst/>
                <a:latin typeface="Arial" panose="020B0604020202020204" pitchFamily="34" charset="0"/>
              </a:rPr>
              <a:t>CAP 210 THEFT ORDINANCE Section 16A Fraud </a:t>
            </a:r>
          </a:p>
          <a:p>
            <a:pPr marL="457200" lvl="1" indent="0">
              <a:buNone/>
            </a:pPr>
            <a:r>
              <a:rPr lang="en-US" sz="1400" i="0" dirty="0">
                <a:solidFill>
                  <a:srgbClr val="333333"/>
                </a:solidFill>
                <a:effectLst/>
                <a:latin typeface="Arial" panose="020B0604020202020204" pitchFamily="34" charset="0"/>
              </a:rPr>
              <a:t>(Ref: HKLII, </a:t>
            </a:r>
            <a:r>
              <a:rPr lang="en-US" sz="1400" i="0" dirty="0">
                <a:solidFill>
                  <a:srgbClr val="333333"/>
                </a:solidFill>
                <a:effectLst/>
                <a:latin typeface="Arial" panose="020B0604020202020204" pitchFamily="34" charset="0"/>
                <a:hlinkClick r:id="rId2"/>
              </a:rPr>
              <a:t>https://www.hklii.hk/cgi-bin/sinodisp/eng/hk/legis/ord/210/s16A.html</a:t>
            </a:r>
            <a:r>
              <a:rPr lang="en-US" sz="1400" i="0" dirty="0">
                <a:solidFill>
                  <a:srgbClr val="333333"/>
                </a:solidFill>
                <a:effectLst/>
                <a:latin typeface="Arial" panose="020B0604020202020204" pitchFamily="34" charset="0"/>
              </a:rPr>
              <a:t>)</a:t>
            </a:r>
          </a:p>
          <a:p>
            <a:pPr marL="457200" lvl="1" indent="0">
              <a:buNone/>
            </a:pPr>
            <a:endParaRPr lang="en-US" sz="1400" i="0" dirty="0">
              <a:solidFill>
                <a:srgbClr val="333333"/>
              </a:solidFill>
              <a:effectLst/>
              <a:latin typeface="Arial" panose="020B0604020202020204" pitchFamily="34" charset="0"/>
            </a:endParaRPr>
          </a:p>
          <a:p>
            <a:pPr marL="457200" lvl="1" indent="0">
              <a:buNone/>
            </a:pPr>
            <a:r>
              <a:rPr lang="en-GB" sz="2000" dirty="0"/>
              <a:t>(1)</a:t>
            </a:r>
            <a:r>
              <a:rPr lang="en-GB" sz="2000" dirty="0">
                <a:solidFill>
                  <a:srgbClr val="FF0000"/>
                </a:solidFill>
              </a:rPr>
              <a:t>If any person by any deceit </a:t>
            </a:r>
            <a:r>
              <a:rPr lang="en-GB" sz="2000" dirty="0"/>
              <a:t>(whether or not the deceit is the sole or main inducement) and with intent to defraud </a:t>
            </a:r>
            <a:r>
              <a:rPr lang="en-GB" sz="2000" dirty="0">
                <a:solidFill>
                  <a:srgbClr val="FF0000"/>
                </a:solidFill>
              </a:rPr>
              <a:t>induces another person to commit an act or make an omission, which results</a:t>
            </a:r>
            <a:r>
              <a:rPr lang="en-GB" sz="2000" dirty="0"/>
              <a:t> either</a:t>
            </a:r>
          </a:p>
          <a:p>
            <a:pPr marL="457200" lvl="1" indent="0">
              <a:buNone/>
            </a:pPr>
            <a:r>
              <a:rPr lang="en-GB" sz="2000" dirty="0">
                <a:solidFill>
                  <a:srgbClr val="FF0000"/>
                </a:solidFill>
              </a:rPr>
              <a:t>(a)in benefit to any person other than the second-mentioned person; or</a:t>
            </a:r>
          </a:p>
          <a:p>
            <a:pPr marL="457200" lvl="1" indent="0">
              <a:buNone/>
            </a:pPr>
            <a:r>
              <a:rPr lang="en-GB" sz="2000" dirty="0">
                <a:solidFill>
                  <a:srgbClr val="FF0000"/>
                </a:solidFill>
              </a:rPr>
              <a:t>(b)in prejudice or a substantial risk of prejudice to any person other than the first-mentioned person</a:t>
            </a:r>
            <a:r>
              <a:rPr lang="en-GB" sz="2000" dirty="0"/>
              <a:t>,</a:t>
            </a:r>
          </a:p>
          <a:p>
            <a:pPr marL="457200" lvl="1" indent="0">
              <a:buNone/>
            </a:pPr>
            <a:r>
              <a:rPr lang="en-GB" sz="2000" dirty="0"/>
              <a:t>the first-mentioned person commits the offence of fraud and is liable on conviction upon indictment to imprisonment for 14 years.</a:t>
            </a:r>
          </a:p>
          <a:p>
            <a:pPr marL="457200" lvl="1" indent="0">
              <a:buNone/>
            </a:pPr>
            <a:endParaRPr lang="en-GB" sz="2000" dirty="0"/>
          </a:p>
          <a:p>
            <a:pPr marL="457200" lvl="1" indent="0">
              <a:buNone/>
            </a:pPr>
            <a:r>
              <a:rPr lang="en-GB" sz="2000" dirty="0"/>
              <a:t>(2)For the purposes of subsection (1), a person shall be treated as having an intent to defraud if, at the time when he practises the deceit, he intends that he will by the deceit (whether or not the deceit is the sole or main inducement) induce another person to commit an act or make an omission, which will result in either or both of the consequences referred to in paragraphs (a) and (b) of that subsection.</a:t>
            </a:r>
            <a:endParaRPr lang="en-US" sz="2000" dirty="0"/>
          </a:p>
          <a:p>
            <a:pPr lvl="1"/>
            <a:endParaRPr lang="en-US" b="1" i="0"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920825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F0E2E-236B-4547-AAB3-A9AE781EC0F3}"/>
              </a:ext>
            </a:extLst>
          </p:cNvPr>
          <p:cNvSpPr>
            <a:spLocks noGrp="1"/>
          </p:cNvSpPr>
          <p:nvPr>
            <p:ph type="body" sz="quarter" idx="10"/>
          </p:nvPr>
        </p:nvSpPr>
        <p:spPr/>
        <p:txBody>
          <a:bodyPr/>
          <a:lstStyle/>
          <a:p>
            <a:r>
              <a:rPr lang="en-HK" dirty="0"/>
              <a:t>Correlation Analysis</a:t>
            </a:r>
            <a:endParaRPr lang="en-GB" dirty="0"/>
          </a:p>
        </p:txBody>
      </p:sp>
      <p:sp>
        <p:nvSpPr>
          <p:cNvPr id="3" name="Content Placeholder 2">
            <a:extLst>
              <a:ext uri="{FF2B5EF4-FFF2-40B4-BE49-F238E27FC236}">
                <a16:creationId xmlns:a16="http://schemas.microsoft.com/office/drawing/2014/main" id="{6C8E5029-8B46-472D-8DC7-DDA8E8CB95C6}"/>
              </a:ext>
            </a:extLst>
          </p:cNvPr>
          <p:cNvSpPr>
            <a:spLocks noGrp="1"/>
          </p:cNvSpPr>
          <p:nvPr>
            <p:ph idx="1"/>
          </p:nvPr>
        </p:nvSpPr>
        <p:spPr>
          <a:xfrm>
            <a:off x="141179" y="1203434"/>
            <a:ext cx="6700334" cy="4973529"/>
          </a:xfrm>
        </p:spPr>
        <p:txBody>
          <a:bodyPr/>
          <a:lstStyle/>
          <a:p>
            <a:r>
              <a:rPr lang="en-HK" dirty="0"/>
              <a:t>It is a powerful technique that helps you understand the relations between different variables, i.e. whether the variables are positively or negatively correlated</a:t>
            </a:r>
          </a:p>
          <a:p>
            <a:r>
              <a:rPr lang="en-HK" dirty="0"/>
              <a:t>Pearson correlation is most commonly used</a:t>
            </a:r>
          </a:p>
          <a:p>
            <a:pPr lvl="1"/>
            <a:r>
              <a:rPr lang="en-GB" dirty="0">
                <a:solidFill>
                  <a:srgbClr val="202122"/>
                </a:solidFill>
                <a:latin typeface="Arial" panose="020B0604020202020204" pitchFamily="34" charset="0"/>
              </a:rPr>
              <a:t>the covariance of the two variables divided by the product of their standard deviations</a:t>
            </a:r>
            <a:endParaRPr lang="en-HK" dirty="0">
              <a:solidFill>
                <a:srgbClr val="202122"/>
              </a:solidFill>
              <a:latin typeface="Arial" panose="020B0604020202020204" pitchFamily="34" charset="0"/>
            </a:endParaRPr>
          </a:p>
          <a:p>
            <a:pPr lvl="1"/>
            <a:r>
              <a:rPr lang="en-HK" dirty="0"/>
              <a:t>If the coefficient lies between ±0.5 to ±1.0, it is highly correlated</a:t>
            </a:r>
            <a:endParaRPr lang="en-GB" dirty="0"/>
          </a:p>
          <a:p>
            <a:pPr lvl="1"/>
            <a:r>
              <a:rPr lang="en-GB" dirty="0"/>
              <a:t>If the coefficient is below </a:t>
            </a:r>
            <a:r>
              <a:rPr lang="en-HK" dirty="0"/>
              <a:t>±0.29, the correlation is low</a:t>
            </a:r>
          </a:p>
        </p:txBody>
      </p:sp>
      <p:pic>
        <p:nvPicPr>
          <p:cNvPr id="1032" name="Picture 8">
            <a:extLst>
              <a:ext uri="{FF2B5EF4-FFF2-40B4-BE49-F238E27FC236}">
                <a16:creationId xmlns:a16="http://schemas.microsoft.com/office/drawing/2014/main" id="{3B782259-BC2D-41E6-AF2B-8044194265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1512" y="3642518"/>
            <a:ext cx="5209309" cy="2875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18FEC3-225B-4749-9CEE-5668D19B7987}"/>
              </a:ext>
            </a:extLst>
          </p:cNvPr>
          <p:cNvSpPr txBox="1"/>
          <p:nvPr/>
        </p:nvSpPr>
        <p:spPr>
          <a:xfrm>
            <a:off x="6794268" y="6637604"/>
            <a:ext cx="1015021" cy="215444"/>
          </a:xfrm>
          <a:prstGeom prst="rect">
            <a:avLst/>
          </a:prstGeom>
          <a:noFill/>
        </p:spPr>
        <p:txBody>
          <a:bodyPr wrap="none" rtlCol="0">
            <a:spAutoFit/>
          </a:bodyPr>
          <a:lstStyle/>
          <a:p>
            <a:r>
              <a:rPr lang="en-HK" sz="800" dirty="0"/>
              <a:t>Source: Wikipedia</a:t>
            </a:r>
            <a:endParaRPr lang="en-GB" sz="800" dirty="0"/>
          </a:p>
        </p:txBody>
      </p:sp>
      <p:pic>
        <p:nvPicPr>
          <p:cNvPr id="7" name="Picture 6">
            <a:extLst>
              <a:ext uri="{FF2B5EF4-FFF2-40B4-BE49-F238E27FC236}">
                <a16:creationId xmlns:a16="http://schemas.microsoft.com/office/drawing/2014/main" id="{8B528D33-CC6E-4419-986C-C36B9A2E159B}"/>
              </a:ext>
            </a:extLst>
          </p:cNvPr>
          <p:cNvPicPr>
            <a:picLocks noChangeAspect="1"/>
          </p:cNvPicPr>
          <p:nvPr/>
        </p:nvPicPr>
        <p:blipFill>
          <a:blip r:embed="rId4"/>
          <a:stretch>
            <a:fillRect/>
          </a:stretch>
        </p:blipFill>
        <p:spPr>
          <a:xfrm>
            <a:off x="8091921" y="1916934"/>
            <a:ext cx="2809875" cy="981075"/>
          </a:xfrm>
          <a:prstGeom prst="rect">
            <a:avLst/>
          </a:prstGeom>
        </p:spPr>
      </p:pic>
    </p:spTree>
    <p:extLst>
      <p:ext uri="{BB962C8B-B14F-4D97-AF65-F5344CB8AC3E}">
        <p14:creationId xmlns:p14="http://schemas.microsoft.com/office/powerpoint/2010/main" val="751424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393FB3-2207-42FA-88F8-44AF92CBD806}"/>
              </a:ext>
            </a:extLst>
          </p:cNvPr>
          <p:cNvSpPr>
            <a:spLocks noGrp="1"/>
          </p:cNvSpPr>
          <p:nvPr>
            <p:ph type="body" sz="quarter" idx="10"/>
          </p:nvPr>
        </p:nvSpPr>
        <p:spPr/>
        <p:txBody>
          <a:bodyPr/>
          <a:lstStyle/>
          <a:p>
            <a:r>
              <a:rPr lang="en-HK" dirty="0"/>
              <a:t>Correlation Analysis - Example</a:t>
            </a:r>
            <a:endParaRPr lang="en-GB" dirty="0"/>
          </a:p>
        </p:txBody>
      </p:sp>
      <p:sp>
        <p:nvSpPr>
          <p:cNvPr id="10" name="Text Placeholder 1">
            <a:extLst>
              <a:ext uri="{FF2B5EF4-FFF2-40B4-BE49-F238E27FC236}">
                <a16:creationId xmlns:a16="http://schemas.microsoft.com/office/drawing/2014/main" id="{54DE7AE3-109C-4DD9-BFC9-B6944B892A75}"/>
              </a:ext>
            </a:extLst>
          </p:cNvPr>
          <p:cNvSpPr txBox="1">
            <a:spLocks/>
          </p:cNvSpPr>
          <p:nvPr/>
        </p:nvSpPr>
        <p:spPr>
          <a:xfrm>
            <a:off x="514776" y="-182956"/>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11" name="Content Placeholder 2">
            <a:extLst>
              <a:ext uri="{FF2B5EF4-FFF2-40B4-BE49-F238E27FC236}">
                <a16:creationId xmlns:a16="http://schemas.microsoft.com/office/drawing/2014/main" id="{F15FB5F8-BE74-4D4A-982F-ECC3420F5847}"/>
              </a:ext>
            </a:extLst>
          </p:cNvPr>
          <p:cNvSpPr txBox="1">
            <a:spLocks/>
          </p:cNvSpPr>
          <p:nvPr/>
        </p:nvSpPr>
        <p:spPr>
          <a:xfrm>
            <a:off x="213690" y="5177413"/>
            <a:ext cx="9423070" cy="16197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a:t>Looking at the heatmap of correlation, many</a:t>
            </a:r>
            <a:r>
              <a:rPr lang="en-GB"/>
              <a:t> of the variables are NOT significantly correlated with each other and the Class variable</a:t>
            </a:r>
          </a:p>
          <a:p>
            <a:pPr lvl="1"/>
            <a:endParaRPr lang="en-GB" dirty="0"/>
          </a:p>
        </p:txBody>
      </p:sp>
      <p:pic>
        <p:nvPicPr>
          <p:cNvPr id="12" name="Picture 11">
            <a:extLst>
              <a:ext uri="{FF2B5EF4-FFF2-40B4-BE49-F238E27FC236}">
                <a16:creationId xmlns:a16="http://schemas.microsoft.com/office/drawing/2014/main" id="{716850B2-9862-487B-A495-5079256F7E27}"/>
              </a:ext>
            </a:extLst>
          </p:cNvPr>
          <p:cNvPicPr>
            <a:picLocks noChangeAspect="1"/>
          </p:cNvPicPr>
          <p:nvPr/>
        </p:nvPicPr>
        <p:blipFill>
          <a:blip r:embed="rId3"/>
          <a:stretch>
            <a:fillRect/>
          </a:stretch>
        </p:blipFill>
        <p:spPr>
          <a:xfrm>
            <a:off x="213690" y="1063756"/>
            <a:ext cx="9304713" cy="3989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3" name="Group 12">
            <a:extLst>
              <a:ext uri="{FF2B5EF4-FFF2-40B4-BE49-F238E27FC236}">
                <a16:creationId xmlns:a16="http://schemas.microsoft.com/office/drawing/2014/main" id="{576CEE48-A2FB-4AD6-83E5-62729BF5220E}"/>
              </a:ext>
            </a:extLst>
          </p:cNvPr>
          <p:cNvGrpSpPr/>
          <p:nvPr/>
        </p:nvGrpSpPr>
        <p:grpSpPr>
          <a:xfrm>
            <a:off x="9636760" y="4561626"/>
            <a:ext cx="2117133" cy="1619793"/>
            <a:chOff x="2235246" y="5174141"/>
            <a:chExt cx="5850663" cy="1844367"/>
          </a:xfrm>
        </p:grpSpPr>
        <p:grpSp>
          <p:nvGrpSpPr>
            <p:cNvPr id="14" name="Group 13">
              <a:extLst>
                <a:ext uri="{FF2B5EF4-FFF2-40B4-BE49-F238E27FC236}">
                  <a16:creationId xmlns:a16="http://schemas.microsoft.com/office/drawing/2014/main" id="{881DD6EF-B037-46CE-9866-7D2EC238236B}"/>
                </a:ext>
              </a:extLst>
            </p:cNvPr>
            <p:cNvGrpSpPr/>
            <p:nvPr/>
          </p:nvGrpSpPr>
          <p:grpSpPr>
            <a:xfrm>
              <a:off x="2235246" y="5174141"/>
              <a:ext cx="5850663" cy="1844367"/>
              <a:chOff x="1340440" y="5330770"/>
              <a:chExt cx="5850663" cy="1844367"/>
            </a:xfrm>
          </p:grpSpPr>
          <p:sp>
            <p:nvSpPr>
              <p:cNvPr id="16" name="Rectangle: Rounded Corners 15">
                <a:extLst>
                  <a:ext uri="{FF2B5EF4-FFF2-40B4-BE49-F238E27FC236}">
                    <a16:creationId xmlns:a16="http://schemas.microsoft.com/office/drawing/2014/main" id="{5B688127-25C4-4633-8A07-0E438709C512}"/>
                  </a:ext>
                </a:extLst>
              </p:cNvPr>
              <p:cNvSpPr/>
              <p:nvPr/>
            </p:nvSpPr>
            <p:spPr>
              <a:xfrm>
                <a:off x="1861457" y="5695915"/>
                <a:ext cx="5329646" cy="14792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7" name="Picture 2" descr="Important Note Icon #120626 - Free Icons Library">
                <a:extLst>
                  <a:ext uri="{FF2B5EF4-FFF2-40B4-BE49-F238E27FC236}">
                    <a16:creationId xmlns:a16="http://schemas.microsoft.com/office/drawing/2014/main" id="{04BA95EF-E074-440F-BBD5-9D2700EB4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0440" y="5330770"/>
                <a:ext cx="1495969" cy="55727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88114533-659D-4117-B4E4-F0A8D84DA964}"/>
                </a:ext>
              </a:extLst>
            </p:cNvPr>
            <p:cNvSpPr txBox="1"/>
            <p:nvPr/>
          </p:nvSpPr>
          <p:spPr>
            <a:xfrm>
              <a:off x="3153046" y="5623079"/>
              <a:ext cx="4763044" cy="665850"/>
            </a:xfrm>
            <a:prstGeom prst="rect">
              <a:avLst/>
            </a:prstGeom>
            <a:noFill/>
          </p:spPr>
          <p:txBody>
            <a:bodyPr wrap="square">
              <a:spAutoFit/>
            </a:bodyPr>
            <a:lstStyle/>
            <a:p>
              <a:r>
                <a:rPr lang="en-GB" sz="3200" dirty="0"/>
                <a:t>Why?</a:t>
              </a:r>
            </a:p>
          </p:txBody>
        </p:sp>
      </p:grpSp>
    </p:spTree>
    <p:extLst>
      <p:ext uri="{BB962C8B-B14F-4D97-AF65-F5344CB8AC3E}">
        <p14:creationId xmlns:p14="http://schemas.microsoft.com/office/powerpoint/2010/main" val="38964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9DB72AF-36DF-4271-8F1C-34A42C03E420}"/>
              </a:ext>
            </a:extLst>
          </p:cNvPr>
          <p:cNvGraphicFramePr/>
          <p:nvPr>
            <p:extLst>
              <p:ext uri="{D42A27DB-BD31-4B8C-83A1-F6EECF244321}">
                <p14:modId xmlns:p14="http://schemas.microsoft.com/office/powerpoint/2010/main" val="2862176914"/>
              </p:ext>
            </p:extLst>
          </p:nvPr>
        </p:nvGraphicFramePr>
        <p:xfrm>
          <a:off x="694634" y="1047460"/>
          <a:ext cx="10802731" cy="560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9D457422-7B73-4548-9EB7-1C3AA9CB1C63}"/>
              </a:ext>
            </a:extLst>
          </p:cNvPr>
          <p:cNvSpPr>
            <a:spLocks noGrp="1"/>
          </p:cNvSpPr>
          <p:nvPr>
            <p:ph type="body" sz="quarter" idx="10"/>
          </p:nvPr>
        </p:nvSpPr>
        <p:spPr/>
        <p:txBody>
          <a:bodyPr/>
          <a:lstStyle/>
          <a:p>
            <a:r>
              <a:rPr lang="en-HK" sz="4000" dirty="0"/>
              <a:t>EDA – Step 4: Detect aberrant &amp; missing values</a:t>
            </a:r>
          </a:p>
        </p:txBody>
      </p:sp>
    </p:spTree>
    <p:extLst>
      <p:ext uri="{BB962C8B-B14F-4D97-AF65-F5344CB8AC3E}">
        <p14:creationId xmlns:p14="http://schemas.microsoft.com/office/powerpoint/2010/main" val="3524582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0F272-DE94-44CF-948A-A1EEC3440CEA}"/>
              </a:ext>
            </a:extLst>
          </p:cNvPr>
          <p:cNvSpPr>
            <a:spLocks noGrp="1"/>
          </p:cNvSpPr>
          <p:nvPr>
            <p:ph type="body" sz="quarter" idx="10"/>
          </p:nvPr>
        </p:nvSpPr>
        <p:spPr/>
        <p:txBody>
          <a:bodyPr/>
          <a:lstStyle/>
          <a:p>
            <a:r>
              <a:rPr lang="en-HK" dirty="0"/>
              <a:t>Data Cleaning</a:t>
            </a:r>
            <a:endParaRPr lang="en-GB" dirty="0"/>
          </a:p>
        </p:txBody>
      </p:sp>
      <p:sp>
        <p:nvSpPr>
          <p:cNvPr id="3" name="Content Placeholder 2">
            <a:extLst>
              <a:ext uri="{FF2B5EF4-FFF2-40B4-BE49-F238E27FC236}">
                <a16:creationId xmlns:a16="http://schemas.microsoft.com/office/drawing/2014/main" id="{BCBD9B3F-5531-423D-95C6-0756F9605446}"/>
              </a:ext>
            </a:extLst>
          </p:cNvPr>
          <p:cNvSpPr>
            <a:spLocks noGrp="1"/>
          </p:cNvSpPr>
          <p:nvPr>
            <p:ph idx="1"/>
          </p:nvPr>
        </p:nvSpPr>
        <p:spPr/>
        <p:txBody>
          <a:bodyPr/>
          <a:lstStyle/>
          <a:p>
            <a:r>
              <a:rPr lang="en-GB" b="0" i="0" dirty="0">
                <a:solidFill>
                  <a:srgbClr val="292929"/>
                </a:solidFill>
                <a:effectLst/>
              </a:rPr>
              <a:t>Raw data contains noise, inconsistencies and incompleteness.</a:t>
            </a:r>
          </a:p>
          <a:p>
            <a:r>
              <a:rPr lang="en-GB" b="0" i="0" dirty="0">
                <a:solidFill>
                  <a:srgbClr val="292929"/>
                </a:solidFill>
                <a:effectLst/>
              </a:rPr>
              <a:t>“Dirty” data can cause confusion for the data analytics procedure. </a:t>
            </a:r>
          </a:p>
          <a:p>
            <a:pPr lvl="1"/>
            <a:r>
              <a:rPr lang="en-HK" dirty="0"/>
              <a:t>Incomplete/Missing data</a:t>
            </a:r>
          </a:p>
          <a:p>
            <a:pPr lvl="1"/>
            <a:r>
              <a:rPr lang="en-HK" dirty="0"/>
              <a:t>Noisy data (outliers or errors)</a:t>
            </a:r>
          </a:p>
          <a:p>
            <a:pPr lvl="1"/>
            <a:r>
              <a:rPr lang="en-HK" dirty="0"/>
              <a:t>Data inconsistencies (similar to data conflict in data integration)</a:t>
            </a:r>
          </a:p>
          <a:p>
            <a:pPr lvl="1"/>
            <a:r>
              <a:rPr lang="en-HK" dirty="0"/>
              <a:t>Duplicate records (similar to data duplication in data integration)</a:t>
            </a:r>
          </a:p>
          <a:p>
            <a:r>
              <a:rPr lang="en-GB" dirty="0">
                <a:solidFill>
                  <a:srgbClr val="292929"/>
                </a:solidFill>
              </a:rPr>
              <a:t>Thus, data cleaning is an essential process in data pre-processing.</a:t>
            </a:r>
          </a:p>
          <a:p>
            <a:endParaRPr lang="en-GB" b="0" i="0" dirty="0">
              <a:solidFill>
                <a:srgbClr val="292929"/>
              </a:solidFill>
              <a:effectLst/>
            </a:endParaRPr>
          </a:p>
          <a:p>
            <a:endParaRPr lang="en-GB" dirty="0"/>
          </a:p>
        </p:txBody>
      </p:sp>
      <p:sp>
        <p:nvSpPr>
          <p:cNvPr id="4" name="Slide Number Placeholder 3">
            <a:extLst>
              <a:ext uri="{FF2B5EF4-FFF2-40B4-BE49-F238E27FC236}">
                <a16:creationId xmlns:a16="http://schemas.microsoft.com/office/drawing/2014/main" id="{672F758F-272F-4FAA-B0A4-77736ED4DF1D}"/>
              </a:ext>
            </a:extLst>
          </p:cNvPr>
          <p:cNvSpPr>
            <a:spLocks noGrp="1"/>
          </p:cNvSpPr>
          <p:nvPr>
            <p:ph type="sldNum" sz="quarter" idx="4"/>
          </p:nvPr>
        </p:nvSpPr>
        <p:spPr/>
        <p:txBody>
          <a:bodyPr/>
          <a:lstStyle/>
          <a:p>
            <a:fld id="{033524B0-E74F-401D-8903-F0FE6340FD7F}" type="slidenum">
              <a:rPr lang="en-GB" smtClean="0"/>
              <a:t>73</a:t>
            </a:fld>
            <a:endParaRPr lang="en-GB" dirty="0"/>
          </a:p>
        </p:txBody>
      </p:sp>
    </p:spTree>
    <p:extLst>
      <p:ext uri="{BB962C8B-B14F-4D97-AF65-F5344CB8AC3E}">
        <p14:creationId xmlns:p14="http://schemas.microsoft.com/office/powerpoint/2010/main" val="3505979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C3616-10E0-4EF8-A3DB-058203DB54C3}"/>
              </a:ext>
            </a:extLst>
          </p:cNvPr>
          <p:cNvSpPr>
            <a:spLocks noGrp="1"/>
          </p:cNvSpPr>
          <p:nvPr>
            <p:ph type="body" sz="quarter" idx="10"/>
          </p:nvPr>
        </p:nvSpPr>
        <p:spPr/>
        <p:txBody>
          <a:bodyPr/>
          <a:lstStyle/>
          <a:p>
            <a:r>
              <a:rPr lang="en-HK" sz="4000" dirty="0"/>
              <a:t>Aberrant and Missing Data</a:t>
            </a:r>
            <a:endParaRPr lang="en-GB" sz="4000" dirty="0"/>
          </a:p>
        </p:txBody>
      </p:sp>
      <p:sp>
        <p:nvSpPr>
          <p:cNvPr id="3" name="Content Placeholder 2">
            <a:extLst>
              <a:ext uri="{FF2B5EF4-FFF2-40B4-BE49-F238E27FC236}">
                <a16:creationId xmlns:a16="http://schemas.microsoft.com/office/drawing/2014/main" id="{1CDFA5E6-EBE6-4289-87D9-C4D166AD63D8}"/>
              </a:ext>
            </a:extLst>
          </p:cNvPr>
          <p:cNvSpPr>
            <a:spLocks noGrp="1"/>
          </p:cNvSpPr>
          <p:nvPr>
            <p:ph idx="1"/>
          </p:nvPr>
        </p:nvSpPr>
        <p:spPr>
          <a:xfrm>
            <a:off x="1129862" y="1203434"/>
            <a:ext cx="5408397" cy="4973529"/>
          </a:xfrm>
        </p:spPr>
        <p:txBody>
          <a:bodyPr/>
          <a:lstStyle/>
          <a:p>
            <a:r>
              <a:rPr lang="en-HK" dirty="0"/>
              <a:t>Reasons of aberrant and missing data</a:t>
            </a:r>
          </a:p>
          <a:p>
            <a:pPr lvl="1"/>
            <a:r>
              <a:rPr lang="en-HK" dirty="0"/>
              <a:t>Human input error</a:t>
            </a:r>
          </a:p>
          <a:p>
            <a:pPr lvl="1"/>
            <a:r>
              <a:rPr lang="en-HK" dirty="0"/>
              <a:t>Intentionally hiding some information</a:t>
            </a:r>
          </a:p>
          <a:p>
            <a:pPr lvl="1"/>
            <a:r>
              <a:rPr lang="en-HK" dirty="0"/>
              <a:t>Not applicable values, e.g. if there are records without visa card, visa card transactions will be not applicable</a:t>
            </a:r>
          </a:p>
          <a:p>
            <a:pPr lvl="1"/>
            <a:r>
              <a:rPr lang="en-HK" dirty="0"/>
              <a:t>Not matching search or filter criteria, e.g. if transaction &gt; 1 billion</a:t>
            </a:r>
          </a:p>
        </p:txBody>
      </p:sp>
      <p:pic>
        <p:nvPicPr>
          <p:cNvPr id="5" name="Picture 4">
            <a:extLst>
              <a:ext uri="{FF2B5EF4-FFF2-40B4-BE49-F238E27FC236}">
                <a16:creationId xmlns:a16="http://schemas.microsoft.com/office/drawing/2014/main" id="{CDDF02DC-66BE-4899-9545-3424269578A1}"/>
              </a:ext>
            </a:extLst>
          </p:cNvPr>
          <p:cNvPicPr>
            <a:picLocks noChangeAspect="1"/>
          </p:cNvPicPr>
          <p:nvPr/>
        </p:nvPicPr>
        <p:blipFill>
          <a:blip r:embed="rId2"/>
          <a:stretch>
            <a:fillRect/>
          </a:stretch>
        </p:blipFill>
        <p:spPr>
          <a:xfrm>
            <a:off x="6651594" y="1709271"/>
            <a:ext cx="5540406" cy="4045256"/>
          </a:xfrm>
          <a:prstGeom prst="rect">
            <a:avLst/>
          </a:prstGeom>
        </p:spPr>
      </p:pic>
    </p:spTree>
    <p:extLst>
      <p:ext uri="{BB962C8B-B14F-4D97-AF65-F5344CB8AC3E}">
        <p14:creationId xmlns:p14="http://schemas.microsoft.com/office/powerpoint/2010/main" val="1149725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4C6945-3EE4-4644-8FBB-EAD39CD26852}"/>
              </a:ext>
            </a:extLst>
          </p:cNvPr>
          <p:cNvSpPr>
            <a:spLocks noGrp="1"/>
          </p:cNvSpPr>
          <p:nvPr>
            <p:ph type="body" sz="quarter" idx="10"/>
          </p:nvPr>
        </p:nvSpPr>
        <p:spPr/>
        <p:txBody>
          <a:bodyPr/>
          <a:lstStyle/>
          <a:p>
            <a:r>
              <a:rPr lang="en-GB" dirty="0"/>
              <a:t>How to handle missing data?</a:t>
            </a:r>
          </a:p>
        </p:txBody>
      </p:sp>
      <p:graphicFrame>
        <p:nvGraphicFramePr>
          <p:cNvPr id="5" name="Content Placeholder 4">
            <a:extLst>
              <a:ext uri="{FF2B5EF4-FFF2-40B4-BE49-F238E27FC236}">
                <a16:creationId xmlns:a16="http://schemas.microsoft.com/office/drawing/2014/main" id="{DA4D9577-AB65-42D0-953A-39C7D8C15DE8}"/>
              </a:ext>
            </a:extLst>
          </p:cNvPr>
          <p:cNvGraphicFramePr>
            <a:graphicFrameLocks noGrp="1"/>
          </p:cNvGraphicFramePr>
          <p:nvPr>
            <p:ph idx="1"/>
            <p:extLst/>
          </p:nvPr>
        </p:nvGraphicFramePr>
        <p:xfrm>
          <a:off x="106384" y="1063756"/>
          <a:ext cx="12173578" cy="5634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325AE99-7A08-45E4-B604-2B7EC1044A03}"/>
              </a:ext>
            </a:extLst>
          </p:cNvPr>
          <p:cNvSpPr>
            <a:spLocks noGrp="1"/>
          </p:cNvSpPr>
          <p:nvPr>
            <p:ph type="sldNum" sz="quarter" idx="4"/>
          </p:nvPr>
        </p:nvSpPr>
        <p:spPr/>
        <p:txBody>
          <a:bodyPr/>
          <a:lstStyle/>
          <a:p>
            <a:fld id="{033524B0-E74F-401D-8903-F0FE6340FD7F}" type="slidenum">
              <a:rPr lang="en-GB" smtClean="0"/>
              <a:t>75</a:t>
            </a:fld>
            <a:endParaRPr lang="en-GB"/>
          </a:p>
        </p:txBody>
      </p:sp>
    </p:spTree>
    <p:extLst>
      <p:ext uri="{BB962C8B-B14F-4D97-AF65-F5344CB8AC3E}">
        <p14:creationId xmlns:p14="http://schemas.microsoft.com/office/powerpoint/2010/main" val="4124988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BA676-0686-4975-8CBB-DDCFA5AB936E}"/>
              </a:ext>
            </a:extLst>
          </p:cNvPr>
          <p:cNvSpPr>
            <a:spLocks noGrp="1"/>
          </p:cNvSpPr>
          <p:nvPr>
            <p:ph type="body" sz="quarter" idx="10"/>
          </p:nvPr>
        </p:nvSpPr>
        <p:spPr/>
        <p:txBody>
          <a:bodyPr/>
          <a:lstStyle/>
          <a:p>
            <a:r>
              <a:rPr lang="en-HK" dirty="0"/>
              <a:t>Handling Missing Data - deletion</a:t>
            </a:r>
            <a:endParaRPr lang="en-GB" dirty="0"/>
          </a:p>
        </p:txBody>
      </p:sp>
      <p:pic>
        <p:nvPicPr>
          <p:cNvPr id="2050" name="Picture 2" descr="Image for post">
            <a:extLst>
              <a:ext uri="{FF2B5EF4-FFF2-40B4-BE49-F238E27FC236}">
                <a16:creationId xmlns:a16="http://schemas.microsoft.com/office/drawing/2014/main" id="{FCE50469-9407-4547-8D8D-880F27F28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87" y="1497695"/>
            <a:ext cx="4752975" cy="4838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a:extLst>
              <a:ext uri="{FF2B5EF4-FFF2-40B4-BE49-F238E27FC236}">
                <a16:creationId xmlns:a16="http://schemas.microsoft.com/office/drawing/2014/main" id="{31A64FCF-8C69-40BE-B6E3-71DCA05873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5892" y="1497695"/>
            <a:ext cx="4752975" cy="52863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978704-6969-4FA2-9D09-8C08BE13DFCD}"/>
              </a:ext>
            </a:extLst>
          </p:cNvPr>
          <p:cNvSpPr txBox="1"/>
          <p:nvPr/>
        </p:nvSpPr>
        <p:spPr>
          <a:xfrm>
            <a:off x="632488" y="1116918"/>
            <a:ext cx="4546732" cy="461665"/>
          </a:xfrm>
          <a:prstGeom prst="rect">
            <a:avLst/>
          </a:prstGeom>
          <a:noFill/>
        </p:spPr>
        <p:txBody>
          <a:bodyPr wrap="square" rtlCol="0">
            <a:spAutoFit/>
          </a:bodyPr>
          <a:lstStyle/>
          <a:p>
            <a:pPr algn="ctr"/>
            <a:r>
              <a:rPr lang="en-HK" sz="2400" dirty="0"/>
              <a:t>Likewise/Listwise Deletion</a:t>
            </a:r>
            <a:endParaRPr lang="en-GB" sz="2400" dirty="0"/>
          </a:p>
        </p:txBody>
      </p:sp>
      <p:sp>
        <p:nvSpPr>
          <p:cNvPr id="12" name="TextBox 11">
            <a:extLst>
              <a:ext uri="{FF2B5EF4-FFF2-40B4-BE49-F238E27FC236}">
                <a16:creationId xmlns:a16="http://schemas.microsoft.com/office/drawing/2014/main" id="{D4FBB12C-B189-47FD-B85B-8EDA4EF550E8}"/>
              </a:ext>
            </a:extLst>
          </p:cNvPr>
          <p:cNvSpPr txBox="1"/>
          <p:nvPr/>
        </p:nvSpPr>
        <p:spPr>
          <a:xfrm>
            <a:off x="7510198" y="1116917"/>
            <a:ext cx="2566728" cy="461665"/>
          </a:xfrm>
          <a:prstGeom prst="rect">
            <a:avLst/>
          </a:prstGeom>
          <a:noFill/>
        </p:spPr>
        <p:txBody>
          <a:bodyPr wrap="none" rtlCol="0">
            <a:spAutoFit/>
          </a:bodyPr>
          <a:lstStyle/>
          <a:p>
            <a:r>
              <a:rPr lang="en-HK" sz="2400" dirty="0"/>
              <a:t>Pairwise Deletion</a:t>
            </a:r>
            <a:endParaRPr lang="en-GB" sz="2400" dirty="0"/>
          </a:p>
        </p:txBody>
      </p:sp>
      <p:sp>
        <p:nvSpPr>
          <p:cNvPr id="3" name="Slide Number Placeholder 2">
            <a:extLst>
              <a:ext uri="{FF2B5EF4-FFF2-40B4-BE49-F238E27FC236}">
                <a16:creationId xmlns:a16="http://schemas.microsoft.com/office/drawing/2014/main" id="{5BD6C729-A5F9-45A9-9A3E-D4509B925C09}"/>
              </a:ext>
            </a:extLst>
          </p:cNvPr>
          <p:cNvSpPr>
            <a:spLocks noGrp="1"/>
          </p:cNvSpPr>
          <p:nvPr>
            <p:ph type="sldNum" sz="quarter" idx="4"/>
          </p:nvPr>
        </p:nvSpPr>
        <p:spPr/>
        <p:txBody>
          <a:bodyPr/>
          <a:lstStyle/>
          <a:p>
            <a:fld id="{033524B0-E74F-401D-8903-F0FE6340FD7F}" type="slidenum">
              <a:rPr lang="en-GB" smtClean="0"/>
              <a:t>76</a:t>
            </a:fld>
            <a:endParaRPr lang="en-GB" dirty="0"/>
          </a:p>
        </p:txBody>
      </p:sp>
    </p:spTree>
    <p:extLst>
      <p:ext uri="{BB962C8B-B14F-4D97-AF65-F5344CB8AC3E}">
        <p14:creationId xmlns:p14="http://schemas.microsoft.com/office/powerpoint/2010/main" val="2527069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BA676-0686-4975-8CBB-DDCFA5AB936E}"/>
              </a:ext>
            </a:extLst>
          </p:cNvPr>
          <p:cNvSpPr>
            <a:spLocks noGrp="1"/>
          </p:cNvSpPr>
          <p:nvPr>
            <p:ph type="body" sz="quarter" idx="10"/>
          </p:nvPr>
        </p:nvSpPr>
        <p:spPr/>
        <p:txBody>
          <a:bodyPr/>
          <a:lstStyle/>
          <a:p>
            <a:r>
              <a:rPr lang="en-HK" dirty="0"/>
              <a:t>Handling Missing Data - deletion</a:t>
            </a:r>
            <a:endParaRPr lang="en-GB" dirty="0"/>
          </a:p>
        </p:txBody>
      </p:sp>
      <p:graphicFrame>
        <p:nvGraphicFramePr>
          <p:cNvPr id="6" name="Content Placeholder 5">
            <a:extLst>
              <a:ext uri="{FF2B5EF4-FFF2-40B4-BE49-F238E27FC236}">
                <a16:creationId xmlns:a16="http://schemas.microsoft.com/office/drawing/2014/main" id="{91A11CB8-16C6-4CE6-AEBA-E40F6E9BE0FA}"/>
              </a:ext>
            </a:extLst>
          </p:cNvPr>
          <p:cNvGraphicFramePr>
            <a:graphicFrameLocks noGrp="1"/>
          </p:cNvGraphicFramePr>
          <p:nvPr>
            <p:ph idx="1"/>
            <p:extLst>
              <p:ext uri="{D42A27DB-BD31-4B8C-83A1-F6EECF244321}">
                <p14:modId xmlns:p14="http://schemas.microsoft.com/office/powerpoint/2010/main" val="2373516711"/>
              </p:ext>
            </p:extLst>
          </p:nvPr>
        </p:nvGraphicFramePr>
        <p:xfrm>
          <a:off x="1945400" y="1020798"/>
          <a:ext cx="7628184" cy="5794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2C7E17C-270A-49FB-9F82-A6A5353A6E8D}"/>
              </a:ext>
            </a:extLst>
          </p:cNvPr>
          <p:cNvSpPr>
            <a:spLocks noGrp="1"/>
          </p:cNvSpPr>
          <p:nvPr>
            <p:ph type="sldNum" sz="quarter" idx="4"/>
          </p:nvPr>
        </p:nvSpPr>
        <p:spPr/>
        <p:txBody>
          <a:bodyPr/>
          <a:lstStyle/>
          <a:p>
            <a:fld id="{033524B0-E74F-401D-8903-F0FE6340FD7F}" type="slidenum">
              <a:rPr lang="en-GB" smtClean="0"/>
              <a:t>77</a:t>
            </a:fld>
            <a:endParaRPr lang="en-GB" dirty="0"/>
          </a:p>
        </p:txBody>
      </p:sp>
    </p:spTree>
    <p:extLst>
      <p:ext uri="{BB962C8B-B14F-4D97-AF65-F5344CB8AC3E}">
        <p14:creationId xmlns:p14="http://schemas.microsoft.com/office/powerpoint/2010/main" val="21788641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ABA676-0686-4975-8CBB-DDCFA5AB936E}"/>
              </a:ext>
            </a:extLst>
          </p:cNvPr>
          <p:cNvSpPr>
            <a:spLocks noGrp="1"/>
          </p:cNvSpPr>
          <p:nvPr>
            <p:ph type="body" sz="quarter" idx="10"/>
          </p:nvPr>
        </p:nvSpPr>
        <p:spPr/>
        <p:txBody>
          <a:bodyPr/>
          <a:lstStyle/>
          <a:p>
            <a:r>
              <a:rPr lang="en-HK" dirty="0"/>
              <a:t>Handling Missing Data-Imputation</a:t>
            </a:r>
            <a:endParaRPr lang="en-GB" dirty="0"/>
          </a:p>
        </p:txBody>
      </p:sp>
      <p:sp>
        <p:nvSpPr>
          <p:cNvPr id="3" name="Content Placeholder 2">
            <a:extLst>
              <a:ext uri="{FF2B5EF4-FFF2-40B4-BE49-F238E27FC236}">
                <a16:creationId xmlns:a16="http://schemas.microsoft.com/office/drawing/2014/main" id="{C790B92F-C587-4598-B991-A58C5E7E0600}"/>
              </a:ext>
            </a:extLst>
          </p:cNvPr>
          <p:cNvSpPr>
            <a:spLocks noGrp="1"/>
          </p:cNvSpPr>
          <p:nvPr>
            <p:ph idx="1"/>
          </p:nvPr>
        </p:nvSpPr>
        <p:spPr/>
        <p:txBody>
          <a:bodyPr/>
          <a:lstStyle/>
          <a:p>
            <a:r>
              <a:rPr lang="en-HK" dirty="0"/>
              <a:t>Data Imputation : Fill in the missing data</a:t>
            </a:r>
          </a:p>
          <a:p>
            <a:r>
              <a:rPr lang="en-HK" dirty="0"/>
              <a:t>4 techniques</a:t>
            </a:r>
          </a:p>
          <a:p>
            <a:pPr lvl="3"/>
            <a:endParaRPr lang="en-HK" dirty="0"/>
          </a:p>
          <a:p>
            <a:pPr lvl="2"/>
            <a:endParaRPr lang="en-HK" dirty="0"/>
          </a:p>
          <a:p>
            <a:pPr lvl="2"/>
            <a:endParaRPr lang="en-HK" dirty="0"/>
          </a:p>
          <a:p>
            <a:endParaRPr lang="en-GB" dirty="0"/>
          </a:p>
        </p:txBody>
      </p:sp>
      <p:graphicFrame>
        <p:nvGraphicFramePr>
          <p:cNvPr id="4" name="Table 4">
            <a:extLst>
              <a:ext uri="{FF2B5EF4-FFF2-40B4-BE49-F238E27FC236}">
                <a16:creationId xmlns:a16="http://schemas.microsoft.com/office/drawing/2014/main" id="{E8544F8C-59EB-4CB6-8C31-2572DF34BEEF}"/>
              </a:ext>
            </a:extLst>
          </p:cNvPr>
          <p:cNvGraphicFramePr>
            <a:graphicFrameLocks noGrp="1"/>
          </p:cNvGraphicFramePr>
          <p:nvPr>
            <p:extLst/>
          </p:nvPr>
        </p:nvGraphicFramePr>
        <p:xfrm>
          <a:off x="149353" y="2097968"/>
          <a:ext cx="11921548" cy="4760032"/>
        </p:xfrm>
        <a:graphic>
          <a:graphicData uri="http://schemas.openxmlformats.org/drawingml/2006/table">
            <a:tbl>
              <a:tblPr firstRow="1" bandRow="1">
                <a:tableStyleId>{3B4B98B0-60AC-42C2-AFA5-B58CD77FA1E5}</a:tableStyleId>
              </a:tblPr>
              <a:tblGrid>
                <a:gridCol w="2305407">
                  <a:extLst>
                    <a:ext uri="{9D8B030D-6E8A-4147-A177-3AD203B41FA5}">
                      <a16:colId xmlns:a16="http://schemas.microsoft.com/office/drawing/2014/main" val="4117202575"/>
                    </a:ext>
                  </a:extLst>
                </a:gridCol>
                <a:gridCol w="2907450">
                  <a:extLst>
                    <a:ext uri="{9D8B030D-6E8A-4147-A177-3AD203B41FA5}">
                      <a16:colId xmlns:a16="http://schemas.microsoft.com/office/drawing/2014/main" val="2299961981"/>
                    </a:ext>
                  </a:extLst>
                </a:gridCol>
                <a:gridCol w="3000188">
                  <a:extLst>
                    <a:ext uri="{9D8B030D-6E8A-4147-A177-3AD203B41FA5}">
                      <a16:colId xmlns:a16="http://schemas.microsoft.com/office/drawing/2014/main" val="2839674754"/>
                    </a:ext>
                  </a:extLst>
                </a:gridCol>
                <a:gridCol w="3708503">
                  <a:extLst>
                    <a:ext uri="{9D8B030D-6E8A-4147-A177-3AD203B41FA5}">
                      <a16:colId xmlns:a16="http://schemas.microsoft.com/office/drawing/2014/main" val="569559648"/>
                    </a:ext>
                  </a:extLst>
                </a:gridCol>
              </a:tblGrid>
              <a:tr h="370912">
                <a:tc>
                  <a:txBody>
                    <a:bodyPr/>
                    <a:lstStyle/>
                    <a:p>
                      <a:r>
                        <a:rPr lang="en-HK" dirty="0"/>
                        <a:t>Simple imputation</a:t>
                      </a:r>
                      <a:endParaRPr lang="en-GB" dirty="0"/>
                    </a:p>
                  </a:txBody>
                  <a:tcPr/>
                </a:tc>
                <a:tc>
                  <a:txBody>
                    <a:bodyPr/>
                    <a:lstStyle/>
                    <a:p>
                      <a:r>
                        <a:rPr lang="en-HK" dirty="0"/>
                        <a:t>Synthetic distribution</a:t>
                      </a:r>
                      <a:endParaRPr lang="en-GB" dirty="0"/>
                    </a:p>
                  </a:txBody>
                  <a:tcPr/>
                </a:tc>
                <a:tc>
                  <a:txBody>
                    <a:bodyPr/>
                    <a:lstStyle/>
                    <a:p>
                      <a:r>
                        <a:rPr lang="en-HK" dirty="0"/>
                        <a:t>Model-based estimation</a:t>
                      </a:r>
                      <a:endParaRPr lang="en-GB" dirty="0"/>
                    </a:p>
                  </a:txBody>
                  <a:tcPr/>
                </a:tc>
                <a:tc>
                  <a:txBody>
                    <a:bodyPr/>
                    <a:lstStyle/>
                    <a:p>
                      <a:r>
                        <a:rPr lang="en-HK" dirty="0"/>
                        <a:t>Multiple imputation</a:t>
                      </a:r>
                      <a:endParaRPr lang="en-GB" dirty="0"/>
                    </a:p>
                  </a:txBody>
                  <a:tcPr/>
                </a:tc>
                <a:extLst>
                  <a:ext uri="{0D108BD9-81ED-4DB2-BD59-A6C34878D82A}">
                    <a16:rowId xmlns:a16="http://schemas.microsoft.com/office/drawing/2014/main" val="3105746933"/>
                  </a:ext>
                </a:extLst>
              </a:tr>
              <a:tr h="4275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Fill in the missing data by mean/median/mode</a:t>
                      </a:r>
                    </a:p>
                  </a:txBody>
                  <a:tcPr/>
                </a:tc>
                <a:tc>
                  <a:txBody>
                    <a:bodyPr/>
                    <a:lstStyle/>
                    <a:p>
                      <a:r>
                        <a:rPr lang="en-HK" dirty="0"/>
                        <a:t>Fill in the missing data based on a synthetic distribution curve</a:t>
                      </a:r>
                      <a:endParaRPr lang="en-GB" dirty="0"/>
                    </a:p>
                  </a:txBody>
                  <a:tcPr/>
                </a:tc>
                <a:tc>
                  <a:txBody>
                    <a:bodyPr/>
                    <a:lstStyle/>
                    <a:p>
                      <a:r>
                        <a:rPr lang="en-HK" dirty="0"/>
                        <a:t>Use a predictive or statistic model to impute the missing data, e.g. regression, random forest, knn</a:t>
                      </a:r>
                      <a:endParaRPr lang="en-GB" dirty="0"/>
                    </a:p>
                  </a:txBody>
                  <a:tcPr/>
                </a:tc>
                <a:tc>
                  <a:txBody>
                    <a:bodyPr/>
                    <a:lstStyle/>
                    <a:p>
                      <a:r>
                        <a:rPr lang="en-GB" sz="1800" b="0" i="0" kern="1200" dirty="0">
                          <a:solidFill>
                            <a:schemeClr val="tx1"/>
                          </a:solidFill>
                          <a:effectLst/>
                          <a:latin typeface="+mn-lt"/>
                          <a:ea typeface="+mn-ea"/>
                          <a:cs typeface="+mn-cs"/>
                        </a:rPr>
                        <a:t>Use the distribution of the observed data to estimate a set of plausible values for the missing data. Random components are incorporated into these estimated values to show their uncertainty.</a:t>
                      </a:r>
                      <a:endParaRPr lang="en-GB" dirty="0"/>
                    </a:p>
                  </a:txBody>
                  <a:tcPr/>
                </a:tc>
                <a:extLst>
                  <a:ext uri="{0D108BD9-81ED-4DB2-BD59-A6C34878D82A}">
                    <a16:rowId xmlns:a16="http://schemas.microsoft.com/office/drawing/2014/main" val="2788900960"/>
                  </a:ext>
                </a:extLst>
              </a:tr>
              <a:tr h="427508">
                <a:tc>
                  <a:txBody>
                    <a:bodyPr/>
                    <a:lstStyle/>
                    <a:p>
                      <a:r>
                        <a:rPr lang="en-HK" dirty="0"/>
                        <a:t>Can keep the sample mean value</a:t>
                      </a:r>
                      <a:endParaRPr lang="en-GB" dirty="0"/>
                    </a:p>
                  </a:txBody>
                  <a:tcPr/>
                </a:tc>
                <a:tc>
                  <a:txBody>
                    <a:bodyPr/>
                    <a:lstStyle/>
                    <a:p>
                      <a:r>
                        <a:rPr lang="en-HK" dirty="0"/>
                        <a:t>Easy to understand and communicate</a:t>
                      </a:r>
                      <a:endParaRPr lang="en-GB" dirty="0"/>
                    </a:p>
                  </a:txBody>
                  <a:tcPr/>
                </a:tc>
                <a:tc>
                  <a:txBody>
                    <a:bodyPr/>
                    <a:lstStyle/>
                    <a:p>
                      <a:r>
                        <a:rPr lang="en-HK" dirty="0"/>
                        <a:t>Keeps all the records and avoids altering the mean or distribution</a:t>
                      </a:r>
                      <a:endParaRPr lang="en-GB" dirty="0"/>
                    </a:p>
                  </a:txBody>
                  <a:tcPr/>
                </a:tc>
                <a:tc>
                  <a:txBody>
                    <a:bodyPr/>
                    <a:lstStyle/>
                    <a:p>
                      <a:r>
                        <a:rPr lang="en-HK" dirty="0"/>
                        <a:t>Keeps the variability and uncertainty of missing data, resulting in more valid statistical inference</a:t>
                      </a:r>
                      <a:endParaRPr lang="en-GB" dirty="0"/>
                    </a:p>
                  </a:txBody>
                  <a:tcPr/>
                </a:tc>
                <a:extLst>
                  <a:ext uri="{0D108BD9-81ED-4DB2-BD59-A6C34878D82A}">
                    <a16:rowId xmlns:a16="http://schemas.microsoft.com/office/drawing/2014/main" val="2239883513"/>
                  </a:ext>
                </a:extLst>
              </a:tr>
              <a:tr h="427508">
                <a:tc>
                  <a:txBody>
                    <a:bodyPr/>
                    <a:lstStyle/>
                    <a:p>
                      <a:r>
                        <a:rPr lang="en-HK" dirty="0"/>
                        <a:t>May lead to bias if the sample is not completely random</a:t>
                      </a:r>
                      <a:endParaRPr lang="en-GB" dirty="0"/>
                    </a:p>
                  </a:txBody>
                  <a:tcPr/>
                </a:tc>
                <a:tc>
                  <a:txBody>
                    <a:bodyPr/>
                    <a:lstStyle/>
                    <a:p>
                      <a:r>
                        <a:rPr lang="en-HK" dirty="0"/>
                        <a:t>Assumes outcome remains unchanged by missing data, but in real-world this usually is not the case</a:t>
                      </a:r>
                      <a:endParaRPr lang="en-GB" dirty="0"/>
                    </a:p>
                  </a:txBody>
                  <a:tcPr/>
                </a:tc>
                <a:tc>
                  <a:txBody>
                    <a:bodyPr/>
                    <a:lstStyle/>
                    <a:p>
                      <a:r>
                        <a:rPr lang="en-HK" dirty="0"/>
                        <a:t>Missing value is created by prediction based on values from other variables, that means no actual novel information is included</a:t>
                      </a:r>
                      <a:endParaRPr lang="en-GB" dirty="0"/>
                    </a:p>
                  </a:txBody>
                  <a:tcPr/>
                </a:tc>
                <a:tc>
                  <a:txBody>
                    <a:bodyPr/>
                    <a:lstStyle/>
                    <a:p>
                      <a:r>
                        <a:rPr lang="en-HK" dirty="0"/>
                        <a:t>Need to build separate models for data imputation, in addition to the analysis model</a:t>
                      </a:r>
                      <a:endParaRPr lang="en-GB" dirty="0"/>
                    </a:p>
                  </a:txBody>
                  <a:tcPr/>
                </a:tc>
                <a:extLst>
                  <a:ext uri="{0D108BD9-81ED-4DB2-BD59-A6C34878D82A}">
                    <a16:rowId xmlns:a16="http://schemas.microsoft.com/office/drawing/2014/main" val="3034568834"/>
                  </a:ext>
                </a:extLst>
              </a:tr>
            </a:tbl>
          </a:graphicData>
        </a:graphic>
      </p:graphicFrame>
      <p:sp>
        <p:nvSpPr>
          <p:cNvPr id="5" name="TextBox 4">
            <a:extLst>
              <a:ext uri="{FF2B5EF4-FFF2-40B4-BE49-F238E27FC236}">
                <a16:creationId xmlns:a16="http://schemas.microsoft.com/office/drawing/2014/main" id="{31D940CB-1976-4B4A-A82C-EA5BECAF3A78}"/>
              </a:ext>
            </a:extLst>
          </p:cNvPr>
          <p:cNvSpPr txBox="1"/>
          <p:nvPr/>
        </p:nvSpPr>
        <p:spPr>
          <a:xfrm>
            <a:off x="9078036" y="1299298"/>
            <a:ext cx="2557110" cy="36933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HK" dirty="0"/>
              <a:t>MICE – a package in R</a:t>
            </a:r>
            <a:endParaRPr lang="en-GB" dirty="0"/>
          </a:p>
        </p:txBody>
      </p:sp>
      <p:cxnSp>
        <p:nvCxnSpPr>
          <p:cNvPr id="7" name="Straight Arrow Connector 6">
            <a:extLst>
              <a:ext uri="{FF2B5EF4-FFF2-40B4-BE49-F238E27FC236}">
                <a16:creationId xmlns:a16="http://schemas.microsoft.com/office/drawing/2014/main" id="{18AA5A17-1789-4751-B1CD-0439AEB4D266}"/>
              </a:ext>
            </a:extLst>
          </p:cNvPr>
          <p:cNvCxnSpPr>
            <a:stCxn id="5" idx="2"/>
          </p:cNvCxnSpPr>
          <p:nvPr/>
        </p:nvCxnSpPr>
        <p:spPr>
          <a:xfrm flipH="1">
            <a:off x="9705788" y="1668630"/>
            <a:ext cx="650803" cy="5426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1433E7DF-4704-4792-A076-AA09B676A1C6}"/>
              </a:ext>
            </a:extLst>
          </p:cNvPr>
          <p:cNvSpPr>
            <a:spLocks noGrp="1"/>
          </p:cNvSpPr>
          <p:nvPr>
            <p:ph type="sldNum" sz="quarter" idx="4"/>
          </p:nvPr>
        </p:nvSpPr>
        <p:spPr/>
        <p:txBody>
          <a:bodyPr/>
          <a:lstStyle/>
          <a:p>
            <a:fld id="{033524B0-E74F-401D-8903-F0FE6340FD7F}" type="slidenum">
              <a:rPr lang="en-GB" smtClean="0"/>
              <a:t>78</a:t>
            </a:fld>
            <a:endParaRPr lang="en-GB" dirty="0"/>
          </a:p>
        </p:txBody>
      </p:sp>
    </p:spTree>
    <p:extLst>
      <p:ext uri="{BB962C8B-B14F-4D97-AF65-F5344CB8AC3E}">
        <p14:creationId xmlns:p14="http://schemas.microsoft.com/office/powerpoint/2010/main" val="1078421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9DB72AF-36DF-4271-8F1C-34A42C03E420}"/>
              </a:ext>
            </a:extLst>
          </p:cNvPr>
          <p:cNvGraphicFramePr/>
          <p:nvPr>
            <p:extLst/>
          </p:nvPr>
        </p:nvGraphicFramePr>
        <p:xfrm>
          <a:off x="694634" y="1047460"/>
          <a:ext cx="10802731" cy="5601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 Placeholder 1">
            <a:extLst>
              <a:ext uri="{FF2B5EF4-FFF2-40B4-BE49-F238E27FC236}">
                <a16:creationId xmlns:a16="http://schemas.microsoft.com/office/drawing/2014/main" id="{9D457422-7B73-4548-9EB7-1C3AA9CB1C63}"/>
              </a:ext>
            </a:extLst>
          </p:cNvPr>
          <p:cNvSpPr>
            <a:spLocks noGrp="1"/>
          </p:cNvSpPr>
          <p:nvPr>
            <p:ph type="body" sz="quarter" idx="10"/>
          </p:nvPr>
        </p:nvSpPr>
        <p:spPr/>
        <p:txBody>
          <a:bodyPr/>
          <a:lstStyle/>
          <a:p>
            <a:r>
              <a:rPr lang="en-HK" sz="4000" dirty="0"/>
              <a:t>EDA – Step 5: Detect outliers</a:t>
            </a:r>
          </a:p>
        </p:txBody>
      </p:sp>
    </p:spTree>
    <p:extLst>
      <p:ext uri="{BB962C8B-B14F-4D97-AF65-F5344CB8AC3E}">
        <p14:creationId xmlns:p14="http://schemas.microsoft.com/office/powerpoint/2010/main" val="351531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B657E8-0ED6-4606-BB2F-3018C0766A24}"/>
              </a:ext>
            </a:extLst>
          </p:cNvPr>
          <p:cNvSpPr>
            <a:spLocks noGrp="1"/>
          </p:cNvSpPr>
          <p:nvPr>
            <p:ph type="body" sz="quarter" idx="10"/>
          </p:nvPr>
        </p:nvSpPr>
        <p:spPr/>
        <p:txBody>
          <a:bodyPr/>
          <a:lstStyle/>
          <a:p>
            <a:r>
              <a:rPr lang="en-HK" dirty="0"/>
              <a:t>HK legal definition</a:t>
            </a:r>
            <a:endParaRPr lang="en-GB" dirty="0"/>
          </a:p>
        </p:txBody>
      </p:sp>
      <p:sp>
        <p:nvSpPr>
          <p:cNvPr id="3" name="Content Placeholder 2">
            <a:extLst>
              <a:ext uri="{FF2B5EF4-FFF2-40B4-BE49-F238E27FC236}">
                <a16:creationId xmlns:a16="http://schemas.microsoft.com/office/drawing/2014/main" id="{2F032057-C16F-4F0C-B3D8-7F7B9B6453A3}"/>
              </a:ext>
            </a:extLst>
          </p:cNvPr>
          <p:cNvSpPr>
            <a:spLocks noGrp="1"/>
          </p:cNvSpPr>
          <p:nvPr>
            <p:ph idx="1"/>
          </p:nvPr>
        </p:nvSpPr>
        <p:spPr/>
        <p:txBody>
          <a:bodyPr/>
          <a:lstStyle/>
          <a:p>
            <a:r>
              <a:rPr lang="en-GB" dirty="0"/>
              <a:t>Under HK’s law, The Theft Ordinance contains a range of specific offences relating to fraud,  including:</a:t>
            </a:r>
          </a:p>
          <a:p>
            <a:endParaRPr lang="en-GB" dirty="0"/>
          </a:p>
          <a:p>
            <a:pPr lvl="1"/>
            <a:r>
              <a:rPr lang="en-GB" dirty="0"/>
              <a:t>section 17:	Obtaining property by deception</a:t>
            </a:r>
          </a:p>
          <a:p>
            <a:pPr lvl="1"/>
            <a:r>
              <a:rPr lang="en-GB" dirty="0"/>
              <a:t>section 18:	Obtaining pecuniary advantage by deception</a:t>
            </a:r>
          </a:p>
          <a:p>
            <a:pPr lvl="1"/>
            <a:r>
              <a:rPr lang="en-GB" dirty="0"/>
              <a:t>section 18A:	Obtaining services by deception</a:t>
            </a:r>
          </a:p>
          <a:p>
            <a:pPr lvl="1"/>
            <a:r>
              <a:rPr lang="en-GB" dirty="0"/>
              <a:t>section 18B:	Evading liability by deception</a:t>
            </a:r>
          </a:p>
          <a:p>
            <a:pPr lvl="1"/>
            <a:r>
              <a:rPr lang="en-GB" dirty="0"/>
              <a:t>section 18C:	Making off without payment</a:t>
            </a:r>
          </a:p>
          <a:p>
            <a:pPr lvl="1"/>
            <a:r>
              <a:rPr lang="en-GB" dirty="0"/>
              <a:t>section 18D:	Procuring false entries in records of banks and deposit-taking companies</a:t>
            </a:r>
          </a:p>
          <a:p>
            <a:pPr lvl="1"/>
            <a:r>
              <a:rPr lang="en-GB" dirty="0"/>
              <a:t>section 19:	False accounting</a:t>
            </a:r>
          </a:p>
          <a:p>
            <a:pPr lvl="1"/>
            <a:r>
              <a:rPr lang="en-GB" dirty="0"/>
              <a:t>section 22:	Suppression of documents.</a:t>
            </a:r>
            <a:endParaRPr lang="en-US" dirty="0"/>
          </a:p>
          <a:p>
            <a:endParaRPr lang="en-US" dirty="0"/>
          </a:p>
        </p:txBody>
      </p:sp>
    </p:spTree>
    <p:extLst>
      <p:ext uri="{BB962C8B-B14F-4D97-AF65-F5344CB8AC3E}">
        <p14:creationId xmlns:p14="http://schemas.microsoft.com/office/powerpoint/2010/main" val="17847936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C3616-10E0-4EF8-A3DB-058203DB54C3}"/>
              </a:ext>
            </a:extLst>
          </p:cNvPr>
          <p:cNvSpPr>
            <a:spLocks noGrp="1"/>
          </p:cNvSpPr>
          <p:nvPr>
            <p:ph type="body" sz="quarter" idx="10"/>
          </p:nvPr>
        </p:nvSpPr>
        <p:spPr/>
        <p:txBody>
          <a:bodyPr/>
          <a:lstStyle/>
          <a:p>
            <a:r>
              <a:rPr lang="en-HK" sz="4000" dirty="0"/>
              <a:t>Outliers</a:t>
            </a:r>
            <a:endParaRPr lang="en-GB" sz="4000" dirty="0"/>
          </a:p>
        </p:txBody>
      </p:sp>
      <p:sp>
        <p:nvSpPr>
          <p:cNvPr id="3" name="Content Placeholder 2">
            <a:extLst>
              <a:ext uri="{FF2B5EF4-FFF2-40B4-BE49-F238E27FC236}">
                <a16:creationId xmlns:a16="http://schemas.microsoft.com/office/drawing/2014/main" id="{1CDFA5E6-EBE6-4289-87D9-C4D166AD63D8}"/>
              </a:ext>
            </a:extLst>
          </p:cNvPr>
          <p:cNvSpPr>
            <a:spLocks noGrp="1"/>
          </p:cNvSpPr>
          <p:nvPr>
            <p:ph idx="1"/>
          </p:nvPr>
        </p:nvSpPr>
        <p:spPr/>
        <p:txBody>
          <a:bodyPr/>
          <a:lstStyle/>
          <a:p>
            <a:r>
              <a:rPr lang="en-HK" dirty="0"/>
              <a:t>Outliers – extreme observations that are dissimilar to the rest of the population</a:t>
            </a:r>
          </a:p>
          <a:p>
            <a:r>
              <a:rPr lang="en-HK" dirty="0"/>
              <a:t>Reasons of outliers</a:t>
            </a:r>
          </a:p>
          <a:p>
            <a:pPr lvl="1"/>
            <a:r>
              <a:rPr lang="en-HK" dirty="0"/>
              <a:t>Valid observations: e.g. salary of senior management &gt; US$1M</a:t>
            </a:r>
          </a:p>
          <a:p>
            <a:pPr lvl="1"/>
            <a:r>
              <a:rPr lang="en-HK" dirty="0"/>
              <a:t>Invalid observations: e.g. age &gt; 300</a:t>
            </a:r>
          </a:p>
          <a:p>
            <a:endParaRPr lang="en-HK" dirty="0"/>
          </a:p>
        </p:txBody>
      </p:sp>
      <p:pic>
        <p:nvPicPr>
          <p:cNvPr id="5" name="Picture 4">
            <a:extLst>
              <a:ext uri="{FF2B5EF4-FFF2-40B4-BE49-F238E27FC236}">
                <a16:creationId xmlns:a16="http://schemas.microsoft.com/office/drawing/2014/main" id="{5C316518-C4C3-4FC5-8C16-9B34BC5C2EF1}"/>
              </a:ext>
            </a:extLst>
          </p:cNvPr>
          <p:cNvPicPr>
            <a:picLocks noChangeAspect="1"/>
          </p:cNvPicPr>
          <p:nvPr/>
        </p:nvPicPr>
        <p:blipFill>
          <a:blip r:embed="rId2"/>
          <a:stretch>
            <a:fillRect/>
          </a:stretch>
        </p:blipFill>
        <p:spPr>
          <a:xfrm>
            <a:off x="2942169" y="3868443"/>
            <a:ext cx="5518525" cy="2895797"/>
          </a:xfrm>
          <a:prstGeom prst="rect">
            <a:avLst/>
          </a:prstGeom>
        </p:spPr>
      </p:pic>
    </p:spTree>
    <p:extLst>
      <p:ext uri="{BB962C8B-B14F-4D97-AF65-F5344CB8AC3E}">
        <p14:creationId xmlns:p14="http://schemas.microsoft.com/office/powerpoint/2010/main" val="1304044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537B1-102C-4167-8C87-3DF478A25DA6}"/>
              </a:ext>
            </a:extLst>
          </p:cNvPr>
          <p:cNvPicPr>
            <a:picLocks noChangeAspect="1"/>
          </p:cNvPicPr>
          <p:nvPr/>
        </p:nvPicPr>
        <p:blipFill>
          <a:blip r:embed="rId2"/>
          <a:stretch>
            <a:fillRect/>
          </a:stretch>
        </p:blipFill>
        <p:spPr>
          <a:xfrm>
            <a:off x="944212" y="2859232"/>
            <a:ext cx="4254013" cy="2396217"/>
          </a:xfrm>
          <a:prstGeom prst="rect">
            <a:avLst/>
          </a:prstGeom>
        </p:spPr>
      </p:pic>
      <p:pic>
        <p:nvPicPr>
          <p:cNvPr id="7" name="Picture 6">
            <a:extLst>
              <a:ext uri="{FF2B5EF4-FFF2-40B4-BE49-F238E27FC236}">
                <a16:creationId xmlns:a16="http://schemas.microsoft.com/office/drawing/2014/main" id="{2ED987BD-334D-41CE-8F2A-441C8AC4D3CA}"/>
              </a:ext>
            </a:extLst>
          </p:cNvPr>
          <p:cNvPicPr>
            <a:picLocks noChangeAspect="1"/>
          </p:cNvPicPr>
          <p:nvPr/>
        </p:nvPicPr>
        <p:blipFill>
          <a:blip r:embed="rId3"/>
          <a:stretch>
            <a:fillRect/>
          </a:stretch>
        </p:blipFill>
        <p:spPr>
          <a:xfrm>
            <a:off x="944212" y="5313157"/>
            <a:ext cx="4540611" cy="1552296"/>
          </a:xfrm>
          <a:prstGeom prst="rect">
            <a:avLst/>
          </a:prstGeom>
        </p:spPr>
      </p:pic>
      <p:sp>
        <p:nvSpPr>
          <p:cNvPr id="2" name="Text Placeholder 1">
            <a:extLst>
              <a:ext uri="{FF2B5EF4-FFF2-40B4-BE49-F238E27FC236}">
                <a16:creationId xmlns:a16="http://schemas.microsoft.com/office/drawing/2014/main" id="{AB5E9234-D9D7-42B5-8C81-CDAE4A631DC7}"/>
              </a:ext>
            </a:extLst>
          </p:cNvPr>
          <p:cNvSpPr>
            <a:spLocks noGrp="1"/>
          </p:cNvSpPr>
          <p:nvPr>
            <p:ph type="body" sz="quarter" idx="10"/>
          </p:nvPr>
        </p:nvSpPr>
        <p:spPr/>
        <p:txBody>
          <a:bodyPr/>
          <a:lstStyle/>
          <a:p>
            <a:r>
              <a:rPr lang="en-HK" dirty="0"/>
              <a:t>Detection of outliers</a:t>
            </a:r>
            <a:endParaRPr lang="en-GB" dirty="0"/>
          </a:p>
        </p:txBody>
      </p:sp>
      <p:sp>
        <p:nvSpPr>
          <p:cNvPr id="3" name="Content Placeholder 2">
            <a:extLst>
              <a:ext uri="{FF2B5EF4-FFF2-40B4-BE49-F238E27FC236}">
                <a16:creationId xmlns:a16="http://schemas.microsoft.com/office/drawing/2014/main" id="{4FD44F5C-999B-4616-AAED-9B0A7F29E8A8}"/>
              </a:ext>
            </a:extLst>
          </p:cNvPr>
          <p:cNvSpPr>
            <a:spLocks noGrp="1"/>
          </p:cNvSpPr>
          <p:nvPr>
            <p:ph idx="1"/>
          </p:nvPr>
        </p:nvSpPr>
        <p:spPr/>
        <p:txBody>
          <a:bodyPr/>
          <a:lstStyle/>
          <a:p>
            <a:r>
              <a:rPr lang="en-HK" dirty="0"/>
              <a:t>Calculate minimum, maximum, z-score values for each attribute.  Define outliers when absolute value of z-score is larger than 3.</a:t>
            </a:r>
          </a:p>
          <a:p>
            <a:r>
              <a:rPr lang="en-HK" dirty="0"/>
              <a:t>Use visualization, e.g. histogram, box plots</a:t>
            </a:r>
            <a:endParaRPr lang="en-GB" dirty="0"/>
          </a:p>
        </p:txBody>
      </p:sp>
      <p:pic>
        <p:nvPicPr>
          <p:cNvPr id="9" name="Picture 8">
            <a:extLst>
              <a:ext uri="{FF2B5EF4-FFF2-40B4-BE49-F238E27FC236}">
                <a16:creationId xmlns:a16="http://schemas.microsoft.com/office/drawing/2014/main" id="{9CE8BF4C-99AE-4399-BBEC-0ECC3BBA2156}"/>
              </a:ext>
            </a:extLst>
          </p:cNvPr>
          <p:cNvPicPr>
            <a:picLocks noChangeAspect="1"/>
          </p:cNvPicPr>
          <p:nvPr/>
        </p:nvPicPr>
        <p:blipFill>
          <a:blip r:embed="rId4"/>
          <a:stretch>
            <a:fillRect/>
          </a:stretch>
        </p:blipFill>
        <p:spPr>
          <a:xfrm>
            <a:off x="6176543" y="2999769"/>
            <a:ext cx="4843554" cy="3177194"/>
          </a:xfrm>
          <a:prstGeom prst="rect">
            <a:avLst/>
          </a:prstGeom>
        </p:spPr>
      </p:pic>
    </p:spTree>
    <p:extLst>
      <p:ext uri="{BB962C8B-B14F-4D97-AF65-F5344CB8AC3E}">
        <p14:creationId xmlns:p14="http://schemas.microsoft.com/office/powerpoint/2010/main" val="7027235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062066-2326-4A41-8030-0198B00FE9AB}"/>
              </a:ext>
            </a:extLst>
          </p:cNvPr>
          <p:cNvSpPr>
            <a:spLocks noGrp="1"/>
          </p:cNvSpPr>
          <p:nvPr>
            <p:ph type="body" sz="quarter" idx="10"/>
          </p:nvPr>
        </p:nvSpPr>
        <p:spPr/>
        <p:txBody>
          <a:bodyPr/>
          <a:lstStyle/>
          <a:p>
            <a:r>
              <a:rPr lang="en-HK" dirty="0"/>
              <a:t>Outliers or Red Flags</a:t>
            </a:r>
            <a:endParaRPr lang="en-GB" dirty="0"/>
          </a:p>
        </p:txBody>
      </p:sp>
      <p:sp>
        <p:nvSpPr>
          <p:cNvPr id="3" name="Content Placeholder 2">
            <a:extLst>
              <a:ext uri="{FF2B5EF4-FFF2-40B4-BE49-F238E27FC236}">
                <a16:creationId xmlns:a16="http://schemas.microsoft.com/office/drawing/2014/main" id="{21C28A90-317D-45E1-A18D-F0BDEBAF1B26}"/>
              </a:ext>
            </a:extLst>
          </p:cNvPr>
          <p:cNvSpPr>
            <a:spLocks noGrp="1"/>
          </p:cNvSpPr>
          <p:nvPr>
            <p:ph idx="1"/>
          </p:nvPr>
        </p:nvSpPr>
        <p:spPr/>
        <p:txBody>
          <a:bodyPr/>
          <a:lstStyle/>
          <a:p>
            <a:r>
              <a:rPr lang="en-HK" dirty="0"/>
              <a:t>In cases of fraud analysis, outliers may sometimes be actually the fraud cases that concern us</a:t>
            </a:r>
          </a:p>
          <a:p>
            <a:r>
              <a:rPr lang="en-HK" dirty="0"/>
              <a:t>Behaviours of fraudsters usually deviant from normal non-fraudsters.</a:t>
            </a:r>
          </a:p>
          <a:p>
            <a:r>
              <a:rPr lang="en-HK" dirty="0"/>
              <a:t>These deviations from normal patterns are Red Flags of fraud, e.g.</a:t>
            </a:r>
          </a:p>
          <a:p>
            <a:pPr lvl="1"/>
            <a:r>
              <a:rPr lang="en-HK" dirty="0"/>
              <a:t>Identical financial statements may be Red Flag for tax evasion</a:t>
            </a:r>
          </a:p>
          <a:p>
            <a:pPr lvl="1"/>
            <a:r>
              <a:rPr lang="en-HK" dirty="0"/>
              <a:t>Small payment followed by a large payment immediately after may be Red Flag for credit card fraud</a:t>
            </a:r>
          </a:p>
          <a:p>
            <a:r>
              <a:rPr lang="en-GB" dirty="0"/>
              <a:t>Caution should be taken when treating outliers, or marked these observations as outliers for further analysis</a:t>
            </a:r>
          </a:p>
        </p:txBody>
      </p:sp>
    </p:spTree>
    <p:extLst>
      <p:ext uri="{BB962C8B-B14F-4D97-AF65-F5344CB8AC3E}">
        <p14:creationId xmlns:p14="http://schemas.microsoft.com/office/powerpoint/2010/main" val="2160372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5E9234-D9D7-42B5-8C81-CDAE4A631DC7}"/>
              </a:ext>
            </a:extLst>
          </p:cNvPr>
          <p:cNvSpPr>
            <a:spLocks noGrp="1"/>
          </p:cNvSpPr>
          <p:nvPr>
            <p:ph type="body" sz="quarter" idx="10"/>
          </p:nvPr>
        </p:nvSpPr>
        <p:spPr/>
        <p:txBody>
          <a:bodyPr/>
          <a:lstStyle/>
          <a:p>
            <a:r>
              <a:rPr lang="en-HK" dirty="0"/>
              <a:t>Handling outliers</a:t>
            </a:r>
            <a:endParaRPr lang="en-GB" dirty="0"/>
          </a:p>
        </p:txBody>
      </p:sp>
      <p:sp>
        <p:nvSpPr>
          <p:cNvPr id="3" name="Content Placeholder 2">
            <a:extLst>
              <a:ext uri="{FF2B5EF4-FFF2-40B4-BE49-F238E27FC236}">
                <a16:creationId xmlns:a16="http://schemas.microsoft.com/office/drawing/2014/main" id="{4FD44F5C-999B-4616-AAED-9B0A7F29E8A8}"/>
              </a:ext>
            </a:extLst>
          </p:cNvPr>
          <p:cNvSpPr>
            <a:spLocks noGrp="1"/>
          </p:cNvSpPr>
          <p:nvPr>
            <p:ph idx="1"/>
          </p:nvPr>
        </p:nvSpPr>
        <p:spPr/>
        <p:txBody>
          <a:bodyPr/>
          <a:lstStyle/>
          <a:p>
            <a:r>
              <a:rPr lang="en-HK" dirty="0"/>
              <a:t>Treatment </a:t>
            </a:r>
          </a:p>
          <a:p>
            <a:pPr lvl="1"/>
            <a:r>
              <a:rPr lang="en-HK" dirty="0"/>
              <a:t>For invalid observations, treat the outlier as missing value and can use one of the techniques for handling missing value to deal with outlier value</a:t>
            </a:r>
          </a:p>
          <a:p>
            <a:pPr lvl="1"/>
            <a:r>
              <a:rPr lang="en-HK" dirty="0"/>
              <a:t>For valid observations, truncation/capping/winsorizing, i.e. set upper and lower limits on a variable.</a:t>
            </a:r>
          </a:p>
          <a:p>
            <a:pPr lvl="2"/>
            <a:r>
              <a:rPr lang="en-HK" dirty="0"/>
              <a:t>Z-socre (stand deviation), e.g. upper/lower limit = M ± 3 x z-score</a:t>
            </a:r>
          </a:p>
          <a:p>
            <a:pPr lvl="2"/>
            <a:r>
              <a:rPr lang="en-HK" dirty="0"/>
              <a:t>IQR (interquartile range), e.g. upper/lower limit =  M ± 3 x IQR/(2 x 0.6745) (Van Gestel and Baesens, 2009)</a:t>
            </a:r>
            <a:endParaRPr lang="en-GB" dirty="0"/>
          </a:p>
        </p:txBody>
      </p:sp>
      <p:sp>
        <p:nvSpPr>
          <p:cNvPr id="5" name="Slide Number Placeholder 4">
            <a:extLst>
              <a:ext uri="{FF2B5EF4-FFF2-40B4-BE49-F238E27FC236}">
                <a16:creationId xmlns:a16="http://schemas.microsoft.com/office/drawing/2014/main" id="{129CC67B-2355-4C6E-807B-71C5EBF3A0F3}"/>
              </a:ext>
            </a:extLst>
          </p:cNvPr>
          <p:cNvSpPr>
            <a:spLocks noGrp="1"/>
          </p:cNvSpPr>
          <p:nvPr>
            <p:ph type="sldNum" sz="quarter" idx="4"/>
          </p:nvPr>
        </p:nvSpPr>
        <p:spPr/>
        <p:txBody>
          <a:bodyPr/>
          <a:lstStyle/>
          <a:p>
            <a:fld id="{033524B0-E74F-401D-8903-F0FE6340FD7F}" type="slidenum">
              <a:rPr lang="en-GB" smtClean="0"/>
              <a:t>83</a:t>
            </a:fld>
            <a:endParaRPr lang="en-GB" dirty="0"/>
          </a:p>
        </p:txBody>
      </p:sp>
    </p:spTree>
    <p:extLst>
      <p:ext uri="{BB962C8B-B14F-4D97-AF65-F5344CB8AC3E}">
        <p14:creationId xmlns:p14="http://schemas.microsoft.com/office/powerpoint/2010/main" val="41866957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ase study word magnifying glass Royalty Free Vector Image">
            <a:extLst>
              <a:ext uri="{FF2B5EF4-FFF2-40B4-BE49-F238E27FC236}">
                <a16:creationId xmlns:a16="http://schemas.microsoft.com/office/drawing/2014/main" id="{39B3E353-93B3-4460-9852-5A8BA6213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503" y="832768"/>
            <a:ext cx="4957167" cy="534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7617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8CA8A4-7024-46F9-B3BD-2567C3CA33BF}"/>
              </a:ext>
            </a:extLst>
          </p:cNvPr>
          <p:cNvSpPr>
            <a:spLocks noGrp="1"/>
          </p:cNvSpPr>
          <p:nvPr>
            <p:ph type="body" sz="quarter" idx="10"/>
          </p:nvPr>
        </p:nvSpPr>
        <p:spPr/>
        <p:txBody>
          <a:bodyPr/>
          <a:lstStyle/>
          <a:p>
            <a:r>
              <a:rPr lang="en-HK" dirty="0"/>
              <a:t>Step-by-step EDA</a:t>
            </a:r>
          </a:p>
        </p:txBody>
      </p:sp>
      <p:pic>
        <p:nvPicPr>
          <p:cNvPr id="6" name="Content Placeholder 5">
            <a:extLst>
              <a:ext uri="{FF2B5EF4-FFF2-40B4-BE49-F238E27FC236}">
                <a16:creationId xmlns:a16="http://schemas.microsoft.com/office/drawing/2014/main" id="{327B8677-2788-4FA4-A9CF-4A88CA4B1B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5152" y="1063756"/>
            <a:ext cx="10541695" cy="5283249"/>
          </a:xfrm>
        </p:spPr>
      </p:pic>
      <p:sp>
        <p:nvSpPr>
          <p:cNvPr id="4" name="Slide Number Placeholder 3">
            <a:extLst>
              <a:ext uri="{FF2B5EF4-FFF2-40B4-BE49-F238E27FC236}">
                <a16:creationId xmlns:a16="http://schemas.microsoft.com/office/drawing/2014/main" id="{8D1FED42-2F1D-4939-A5F2-1AA37788C5AA}"/>
              </a:ext>
            </a:extLst>
          </p:cNvPr>
          <p:cNvSpPr>
            <a:spLocks noGrp="1"/>
          </p:cNvSpPr>
          <p:nvPr>
            <p:ph type="sldNum" sz="quarter" idx="4"/>
          </p:nvPr>
        </p:nvSpPr>
        <p:spPr/>
        <p:txBody>
          <a:bodyPr/>
          <a:lstStyle/>
          <a:p>
            <a:fld id="{033524B0-E74F-401D-8903-F0FE6340FD7F}" type="slidenum">
              <a:rPr lang="en-GB" smtClean="0"/>
              <a:t>85</a:t>
            </a:fld>
            <a:endParaRPr lang="en-GB"/>
          </a:p>
        </p:txBody>
      </p:sp>
      <p:sp>
        <p:nvSpPr>
          <p:cNvPr id="8" name="TextBox 7">
            <a:extLst>
              <a:ext uri="{FF2B5EF4-FFF2-40B4-BE49-F238E27FC236}">
                <a16:creationId xmlns:a16="http://schemas.microsoft.com/office/drawing/2014/main" id="{E8EE72A1-6BFA-4871-8EA9-8F0A465527DA}"/>
              </a:ext>
            </a:extLst>
          </p:cNvPr>
          <p:cNvSpPr txBox="1"/>
          <p:nvPr/>
        </p:nvSpPr>
        <p:spPr>
          <a:xfrm>
            <a:off x="771364" y="6506031"/>
            <a:ext cx="12158063" cy="215444"/>
          </a:xfrm>
          <a:prstGeom prst="rect">
            <a:avLst/>
          </a:prstGeom>
          <a:noFill/>
        </p:spPr>
        <p:txBody>
          <a:bodyPr wrap="square">
            <a:spAutoFit/>
          </a:bodyPr>
          <a:lstStyle/>
          <a:p>
            <a:r>
              <a:rPr lang="en-HK" sz="800" dirty="0"/>
              <a:t>Ref: </a:t>
            </a:r>
            <a:r>
              <a:rPr lang="en-HK" sz="800" dirty="0">
                <a:latin typeface="Google Sans"/>
              </a:rPr>
              <a:t>Ghosh  et al. (2018). </a:t>
            </a:r>
            <a:r>
              <a:rPr lang="en-HK" sz="800" dirty="0"/>
              <a:t>A comprehensive review of tools for exploratory analysis of tabular industrial datasets</a:t>
            </a:r>
          </a:p>
        </p:txBody>
      </p:sp>
      <p:sp>
        <p:nvSpPr>
          <p:cNvPr id="3" name="Rectangle: Rounded Corners 2">
            <a:extLst>
              <a:ext uri="{FF2B5EF4-FFF2-40B4-BE49-F238E27FC236}">
                <a16:creationId xmlns:a16="http://schemas.microsoft.com/office/drawing/2014/main" id="{6BB78470-FD04-495C-8545-FF9D3D67AAE1}"/>
              </a:ext>
            </a:extLst>
          </p:cNvPr>
          <p:cNvSpPr/>
          <p:nvPr/>
        </p:nvSpPr>
        <p:spPr>
          <a:xfrm>
            <a:off x="4625787" y="1281545"/>
            <a:ext cx="6741059" cy="2147455"/>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722863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285ED8-9D7E-4FFF-984B-36F186972FCA}"/>
              </a:ext>
            </a:extLst>
          </p:cNvPr>
          <p:cNvSpPr>
            <a:spLocks noGrp="1"/>
          </p:cNvSpPr>
          <p:nvPr>
            <p:ph type="body" sz="quarter" idx="10"/>
          </p:nvPr>
        </p:nvSpPr>
        <p:spPr/>
        <p:txBody>
          <a:bodyPr/>
          <a:lstStyle/>
          <a:p>
            <a:r>
              <a:rPr lang="en-HK" dirty="0"/>
              <a:t>Univariant Analysis</a:t>
            </a:r>
          </a:p>
        </p:txBody>
      </p:sp>
      <p:sp>
        <p:nvSpPr>
          <p:cNvPr id="3" name="Content Placeholder 2">
            <a:extLst>
              <a:ext uri="{FF2B5EF4-FFF2-40B4-BE49-F238E27FC236}">
                <a16:creationId xmlns:a16="http://schemas.microsoft.com/office/drawing/2014/main" id="{311F0AA2-C2A5-4104-BA6E-3B156BDE67EB}"/>
              </a:ext>
            </a:extLst>
          </p:cNvPr>
          <p:cNvSpPr>
            <a:spLocks noGrp="1"/>
          </p:cNvSpPr>
          <p:nvPr>
            <p:ph idx="1"/>
          </p:nvPr>
        </p:nvSpPr>
        <p:spPr/>
        <p:txBody>
          <a:bodyPr/>
          <a:lstStyle/>
          <a:p>
            <a:r>
              <a:rPr lang="en-GB" dirty="0"/>
              <a:t>Descriptive statistics used in this study include frequency distribution, summary statistics (mean and standard deviation), and categorical summarization. </a:t>
            </a:r>
          </a:p>
          <a:p>
            <a:r>
              <a:rPr lang="en-GB" dirty="0"/>
              <a:t>Looking at the following one by one:</a:t>
            </a:r>
          </a:p>
          <a:p>
            <a:pPr lvl="1"/>
            <a:r>
              <a:rPr lang="en-GB" dirty="0"/>
              <a:t>‘Discount’ offer patterns and frequencies</a:t>
            </a:r>
          </a:p>
          <a:p>
            <a:pPr lvl="1"/>
            <a:r>
              <a:rPr lang="en-GB" dirty="0"/>
              <a:t>‘Discount’ by agent number (i.e. credit card representatives)</a:t>
            </a:r>
          </a:p>
          <a:p>
            <a:pPr lvl="1"/>
            <a:r>
              <a:rPr lang="en-GB" dirty="0"/>
              <a:t>‘Discount’ by call lengths</a:t>
            </a:r>
          </a:p>
          <a:p>
            <a:pPr lvl="1"/>
            <a:r>
              <a:rPr lang="en-GB" dirty="0"/>
              <a:t>‘Discount’ by call locations</a:t>
            </a:r>
          </a:p>
          <a:p>
            <a:pPr lvl="1"/>
            <a:r>
              <a:rPr lang="en-GB" dirty="0"/>
              <a:t>…. </a:t>
            </a:r>
          </a:p>
          <a:p>
            <a:pPr lvl="1"/>
            <a:endParaRPr lang="en-GB" dirty="0"/>
          </a:p>
          <a:p>
            <a:pPr lvl="1"/>
            <a:endParaRPr lang="en-GB" dirty="0"/>
          </a:p>
          <a:p>
            <a:pPr marL="0" indent="0">
              <a:buNone/>
            </a:pPr>
            <a:br>
              <a:rPr lang="en-GB" dirty="0"/>
            </a:br>
            <a:endParaRPr lang="en-HK" dirty="0"/>
          </a:p>
        </p:txBody>
      </p:sp>
    </p:spTree>
    <p:extLst>
      <p:ext uri="{BB962C8B-B14F-4D97-AF65-F5344CB8AC3E}">
        <p14:creationId xmlns:p14="http://schemas.microsoft.com/office/powerpoint/2010/main" val="3688984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95033-4AB8-4FEE-92C9-9225C60CDDF7}"/>
              </a:ext>
            </a:extLst>
          </p:cNvPr>
          <p:cNvSpPr>
            <a:spLocks noGrp="1"/>
          </p:cNvSpPr>
          <p:nvPr>
            <p:ph type="body" sz="quarter" idx="10"/>
          </p:nvPr>
        </p:nvSpPr>
        <p:spPr/>
        <p:txBody>
          <a:bodyPr/>
          <a:lstStyle/>
          <a:p>
            <a:r>
              <a:rPr lang="en-HK" dirty="0"/>
              <a:t>Univariate Analysis : ‘Discount’</a:t>
            </a:r>
          </a:p>
        </p:txBody>
      </p:sp>
      <p:sp>
        <p:nvSpPr>
          <p:cNvPr id="3" name="Content Placeholder 2">
            <a:extLst>
              <a:ext uri="{FF2B5EF4-FFF2-40B4-BE49-F238E27FC236}">
                <a16:creationId xmlns:a16="http://schemas.microsoft.com/office/drawing/2014/main" id="{9014EA04-DE34-455E-880B-75DBEA280C32}"/>
              </a:ext>
            </a:extLst>
          </p:cNvPr>
          <p:cNvSpPr>
            <a:spLocks noGrp="1"/>
          </p:cNvSpPr>
          <p:nvPr>
            <p:ph idx="1"/>
          </p:nvPr>
        </p:nvSpPr>
        <p:spPr/>
        <p:txBody>
          <a:bodyPr/>
          <a:lstStyle/>
          <a:p>
            <a:endParaRPr lang="en-HK"/>
          </a:p>
        </p:txBody>
      </p:sp>
      <p:pic>
        <p:nvPicPr>
          <p:cNvPr id="4" name="Picture 3">
            <a:extLst>
              <a:ext uri="{FF2B5EF4-FFF2-40B4-BE49-F238E27FC236}">
                <a16:creationId xmlns:a16="http://schemas.microsoft.com/office/drawing/2014/main" id="{38502A17-8C45-47E2-BF2A-BEF6D9A2DEDB}"/>
              </a:ext>
            </a:extLst>
          </p:cNvPr>
          <p:cNvPicPr>
            <a:picLocks noChangeAspect="1"/>
          </p:cNvPicPr>
          <p:nvPr/>
        </p:nvPicPr>
        <p:blipFill>
          <a:blip r:embed="rId3"/>
          <a:stretch>
            <a:fillRect/>
          </a:stretch>
        </p:blipFill>
        <p:spPr>
          <a:xfrm>
            <a:off x="104789" y="1063756"/>
            <a:ext cx="8130787" cy="1145486"/>
          </a:xfrm>
          <a:prstGeom prst="rect">
            <a:avLst/>
          </a:prstGeom>
        </p:spPr>
      </p:pic>
      <p:pic>
        <p:nvPicPr>
          <p:cNvPr id="5" name="Picture 4">
            <a:extLst>
              <a:ext uri="{FF2B5EF4-FFF2-40B4-BE49-F238E27FC236}">
                <a16:creationId xmlns:a16="http://schemas.microsoft.com/office/drawing/2014/main" id="{71647D8B-008C-402C-AED0-6A19FE4CDC3B}"/>
              </a:ext>
            </a:extLst>
          </p:cNvPr>
          <p:cNvPicPr>
            <a:picLocks noChangeAspect="1"/>
          </p:cNvPicPr>
          <p:nvPr/>
        </p:nvPicPr>
        <p:blipFill>
          <a:blip r:embed="rId4"/>
          <a:stretch>
            <a:fillRect/>
          </a:stretch>
        </p:blipFill>
        <p:spPr>
          <a:xfrm>
            <a:off x="104790" y="2399638"/>
            <a:ext cx="8082976" cy="4458362"/>
          </a:xfrm>
          <a:prstGeom prst="rect">
            <a:avLst/>
          </a:prstGeom>
        </p:spPr>
      </p:pic>
      <p:sp>
        <p:nvSpPr>
          <p:cNvPr id="6" name="Rectangle: Rounded Corners 5">
            <a:extLst>
              <a:ext uri="{FF2B5EF4-FFF2-40B4-BE49-F238E27FC236}">
                <a16:creationId xmlns:a16="http://schemas.microsoft.com/office/drawing/2014/main" id="{0BB8C6A3-B6F9-48DA-9054-A72E49006220}"/>
              </a:ext>
            </a:extLst>
          </p:cNvPr>
          <p:cNvSpPr/>
          <p:nvPr/>
        </p:nvSpPr>
        <p:spPr>
          <a:xfrm>
            <a:off x="7924800" y="1908505"/>
            <a:ext cx="4111812" cy="2621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3200" dirty="0"/>
              <a:t>Any insights you get from this initial univariate analysis?</a:t>
            </a:r>
            <a:endParaRPr lang="en-GB" sz="3200" dirty="0"/>
          </a:p>
        </p:txBody>
      </p:sp>
    </p:spTree>
    <p:extLst>
      <p:ext uri="{BB962C8B-B14F-4D97-AF65-F5344CB8AC3E}">
        <p14:creationId xmlns:p14="http://schemas.microsoft.com/office/powerpoint/2010/main" val="19092287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95033-4AB8-4FEE-92C9-9225C60CDDF7}"/>
              </a:ext>
            </a:extLst>
          </p:cNvPr>
          <p:cNvSpPr>
            <a:spLocks noGrp="1"/>
          </p:cNvSpPr>
          <p:nvPr>
            <p:ph type="body" sz="quarter" idx="10"/>
          </p:nvPr>
        </p:nvSpPr>
        <p:spPr/>
        <p:txBody>
          <a:bodyPr/>
          <a:lstStyle/>
          <a:p>
            <a:r>
              <a:rPr lang="en-HK" dirty="0"/>
              <a:t>Univariate Analysis : ‘Discount’</a:t>
            </a:r>
          </a:p>
        </p:txBody>
      </p:sp>
      <p:sp>
        <p:nvSpPr>
          <p:cNvPr id="3" name="Content Placeholder 2">
            <a:extLst>
              <a:ext uri="{FF2B5EF4-FFF2-40B4-BE49-F238E27FC236}">
                <a16:creationId xmlns:a16="http://schemas.microsoft.com/office/drawing/2014/main" id="{9014EA04-DE34-455E-880B-75DBEA280C32}"/>
              </a:ext>
            </a:extLst>
          </p:cNvPr>
          <p:cNvSpPr>
            <a:spLocks noGrp="1"/>
          </p:cNvSpPr>
          <p:nvPr>
            <p:ph idx="1"/>
          </p:nvPr>
        </p:nvSpPr>
        <p:spPr/>
        <p:txBody>
          <a:bodyPr/>
          <a:lstStyle/>
          <a:p>
            <a:endParaRPr lang="en-HK"/>
          </a:p>
        </p:txBody>
      </p:sp>
      <p:pic>
        <p:nvPicPr>
          <p:cNvPr id="4" name="Picture 3">
            <a:extLst>
              <a:ext uri="{FF2B5EF4-FFF2-40B4-BE49-F238E27FC236}">
                <a16:creationId xmlns:a16="http://schemas.microsoft.com/office/drawing/2014/main" id="{38502A17-8C45-47E2-BF2A-BEF6D9A2DEDB}"/>
              </a:ext>
            </a:extLst>
          </p:cNvPr>
          <p:cNvPicPr>
            <a:picLocks noChangeAspect="1"/>
          </p:cNvPicPr>
          <p:nvPr/>
        </p:nvPicPr>
        <p:blipFill>
          <a:blip r:embed="rId3"/>
          <a:stretch>
            <a:fillRect/>
          </a:stretch>
        </p:blipFill>
        <p:spPr>
          <a:xfrm>
            <a:off x="104789" y="1063756"/>
            <a:ext cx="8130787" cy="1145486"/>
          </a:xfrm>
          <a:prstGeom prst="rect">
            <a:avLst/>
          </a:prstGeom>
        </p:spPr>
      </p:pic>
      <p:sp>
        <p:nvSpPr>
          <p:cNvPr id="6" name="Rectangle: Rounded Corners 5">
            <a:extLst>
              <a:ext uri="{FF2B5EF4-FFF2-40B4-BE49-F238E27FC236}">
                <a16:creationId xmlns:a16="http://schemas.microsoft.com/office/drawing/2014/main" id="{0BB8C6A3-B6F9-48DA-9054-A72E49006220}"/>
              </a:ext>
            </a:extLst>
          </p:cNvPr>
          <p:cNvSpPr/>
          <p:nvPr/>
        </p:nvSpPr>
        <p:spPr>
          <a:xfrm>
            <a:off x="8924934" y="1908505"/>
            <a:ext cx="3111678" cy="2621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3200" dirty="0"/>
              <a:t>Why is –</a:t>
            </a:r>
            <a:r>
              <a:rPr lang="en-HK" sz="3200" dirty="0" err="1"/>
              <a:t>ve</a:t>
            </a:r>
            <a:r>
              <a:rPr lang="en-HK" sz="3200" dirty="0"/>
              <a:t> discount recorded?</a:t>
            </a:r>
            <a:endParaRPr lang="en-GB" sz="3200" dirty="0"/>
          </a:p>
        </p:txBody>
      </p:sp>
      <p:pic>
        <p:nvPicPr>
          <p:cNvPr id="7" name="Picture 6">
            <a:extLst>
              <a:ext uri="{FF2B5EF4-FFF2-40B4-BE49-F238E27FC236}">
                <a16:creationId xmlns:a16="http://schemas.microsoft.com/office/drawing/2014/main" id="{9397DDFE-B6DF-4083-B4AA-287908DE4EF3}"/>
              </a:ext>
            </a:extLst>
          </p:cNvPr>
          <p:cNvPicPr>
            <a:picLocks noChangeAspect="1"/>
          </p:cNvPicPr>
          <p:nvPr/>
        </p:nvPicPr>
        <p:blipFill>
          <a:blip r:embed="rId4"/>
          <a:stretch>
            <a:fillRect/>
          </a:stretch>
        </p:blipFill>
        <p:spPr>
          <a:xfrm>
            <a:off x="155388" y="2348920"/>
            <a:ext cx="8499072" cy="3967721"/>
          </a:xfrm>
          <a:prstGeom prst="rect">
            <a:avLst/>
          </a:prstGeom>
          <a:ln>
            <a:solidFill>
              <a:schemeClr val="tx1"/>
            </a:solidFill>
          </a:ln>
        </p:spPr>
      </p:pic>
    </p:spTree>
    <p:extLst>
      <p:ext uri="{BB962C8B-B14F-4D97-AF65-F5344CB8AC3E}">
        <p14:creationId xmlns:p14="http://schemas.microsoft.com/office/powerpoint/2010/main" val="2005432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929C6-DDA9-4035-B0B1-B51DEDDDF912}"/>
              </a:ext>
            </a:extLst>
          </p:cNvPr>
          <p:cNvSpPr>
            <a:spLocks noGrp="1"/>
          </p:cNvSpPr>
          <p:nvPr>
            <p:ph type="body" sz="quarter" idx="10"/>
          </p:nvPr>
        </p:nvSpPr>
        <p:spPr/>
        <p:txBody>
          <a:bodyPr/>
          <a:lstStyle/>
          <a:p>
            <a:r>
              <a:rPr lang="en-HK" sz="4800" dirty="0"/>
              <a:t>Multivariate Analysis : Discount vs Fee</a:t>
            </a:r>
          </a:p>
        </p:txBody>
      </p:sp>
      <p:pic>
        <p:nvPicPr>
          <p:cNvPr id="3" name="Picture 2">
            <a:extLst>
              <a:ext uri="{FF2B5EF4-FFF2-40B4-BE49-F238E27FC236}">
                <a16:creationId xmlns:a16="http://schemas.microsoft.com/office/drawing/2014/main" id="{56925937-32AA-4635-B3E7-35035BE20B3B}"/>
              </a:ext>
            </a:extLst>
          </p:cNvPr>
          <p:cNvPicPr>
            <a:picLocks noChangeAspect="1"/>
          </p:cNvPicPr>
          <p:nvPr/>
        </p:nvPicPr>
        <p:blipFill>
          <a:blip r:embed="rId3"/>
          <a:stretch>
            <a:fillRect/>
          </a:stretch>
        </p:blipFill>
        <p:spPr>
          <a:xfrm>
            <a:off x="819150" y="2876536"/>
            <a:ext cx="9344093" cy="3810028"/>
          </a:xfrm>
          <a:prstGeom prst="rect">
            <a:avLst/>
          </a:prstGeom>
        </p:spPr>
      </p:pic>
      <p:sp>
        <p:nvSpPr>
          <p:cNvPr id="4" name="Rectangle 3">
            <a:extLst>
              <a:ext uri="{FF2B5EF4-FFF2-40B4-BE49-F238E27FC236}">
                <a16:creationId xmlns:a16="http://schemas.microsoft.com/office/drawing/2014/main" id="{669C7812-6D2A-4AF1-8FD5-C112477E2209}"/>
              </a:ext>
            </a:extLst>
          </p:cNvPr>
          <p:cNvSpPr/>
          <p:nvPr/>
        </p:nvSpPr>
        <p:spPr>
          <a:xfrm>
            <a:off x="819150" y="990600"/>
            <a:ext cx="8477250" cy="2308324"/>
          </a:xfrm>
          <a:prstGeom prst="rect">
            <a:avLst/>
          </a:prstGeom>
        </p:spPr>
        <p:txBody>
          <a:bodyPr wrap="square">
            <a:spAutoFit/>
          </a:bodyPr>
          <a:lstStyle/>
          <a:p>
            <a:r>
              <a:rPr lang="en-GB" sz="2400" dirty="0">
                <a:solidFill>
                  <a:srgbClr val="000000"/>
                </a:solidFill>
              </a:rPr>
              <a:t>Data transformation:</a:t>
            </a:r>
          </a:p>
          <a:p>
            <a:pPr marL="285750" indent="-285750">
              <a:buFont typeface="Arial" panose="020B0604020202020204" pitchFamily="34" charset="0"/>
              <a:buChar char="•"/>
            </a:pPr>
            <a:r>
              <a:rPr lang="en-GB" sz="2400" dirty="0">
                <a:solidFill>
                  <a:srgbClr val="000000"/>
                </a:solidFill>
              </a:rPr>
              <a:t>Original Fee &amp; Actual Fee =&gt; logarithmic value</a:t>
            </a:r>
          </a:p>
          <a:p>
            <a:pPr marL="285750" indent="-285750">
              <a:buFont typeface="Arial" panose="020B0604020202020204" pitchFamily="34" charset="0"/>
              <a:buChar char="•"/>
            </a:pPr>
            <a:r>
              <a:rPr lang="en-GB" sz="2400" dirty="0">
                <a:solidFill>
                  <a:srgbClr val="000000"/>
                </a:solidFill>
              </a:rPr>
              <a:t>-</a:t>
            </a:r>
            <a:r>
              <a:rPr lang="en-GB" sz="2400" dirty="0" err="1">
                <a:solidFill>
                  <a:srgbClr val="000000"/>
                </a:solidFill>
              </a:rPr>
              <a:t>ve</a:t>
            </a:r>
            <a:r>
              <a:rPr lang="en-GB" sz="2400" dirty="0">
                <a:solidFill>
                  <a:srgbClr val="000000"/>
                </a:solidFill>
              </a:rPr>
              <a:t> discount =&gt; absolute logarithmic value</a:t>
            </a:r>
          </a:p>
          <a:p>
            <a:endParaRPr lang="en-GB" sz="2400" dirty="0"/>
          </a:p>
          <a:p>
            <a:r>
              <a:rPr lang="en-GB" sz="2400" dirty="0"/>
              <a:t>EDA =&gt; Scatter plot</a:t>
            </a:r>
            <a:br>
              <a:rPr lang="en-GB" sz="2400" dirty="0"/>
            </a:br>
            <a:endParaRPr lang="en-HK" sz="2400" dirty="0"/>
          </a:p>
        </p:txBody>
      </p:sp>
    </p:spTree>
    <p:extLst>
      <p:ext uri="{BB962C8B-B14F-4D97-AF65-F5344CB8AC3E}">
        <p14:creationId xmlns:p14="http://schemas.microsoft.com/office/powerpoint/2010/main" val="3551485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D2DBA3-7C8D-4AAE-9342-676F0BF429F9}"/>
              </a:ext>
            </a:extLst>
          </p:cNvPr>
          <p:cNvSpPr>
            <a:spLocks noGrp="1"/>
          </p:cNvSpPr>
          <p:nvPr>
            <p:ph type="body" sz="quarter" idx="10"/>
          </p:nvPr>
        </p:nvSpPr>
        <p:spPr/>
        <p:txBody>
          <a:bodyPr/>
          <a:lstStyle/>
          <a:p>
            <a:r>
              <a:rPr lang="en-US" dirty="0"/>
              <a:t>Types of Financial Frauds</a:t>
            </a:r>
          </a:p>
        </p:txBody>
      </p:sp>
      <p:sp>
        <p:nvSpPr>
          <p:cNvPr id="3" name="Content Placeholder 2">
            <a:extLst>
              <a:ext uri="{FF2B5EF4-FFF2-40B4-BE49-F238E27FC236}">
                <a16:creationId xmlns:a16="http://schemas.microsoft.com/office/drawing/2014/main" id="{8B30AB40-F742-4DB5-98F0-786EDEC3E2CD}"/>
              </a:ext>
            </a:extLst>
          </p:cNvPr>
          <p:cNvSpPr>
            <a:spLocks noGrp="1"/>
          </p:cNvSpPr>
          <p:nvPr>
            <p:ph idx="1"/>
          </p:nvPr>
        </p:nvSpPr>
        <p:spPr/>
        <p:txBody>
          <a:bodyPr/>
          <a:lstStyle/>
          <a:p>
            <a:r>
              <a:rPr lang="en-US" dirty="0"/>
              <a:t>There is no single definition of financial fraud type.</a:t>
            </a:r>
          </a:p>
          <a:p>
            <a:r>
              <a:rPr lang="en-US" dirty="0"/>
              <a:t>One of the categorization by FBI is as follows </a:t>
            </a:r>
            <a:r>
              <a:rPr lang="en-US" sz="1800" dirty="0"/>
              <a:t>(</a:t>
            </a:r>
            <a:r>
              <a:rPr lang="en-GB" sz="1800" dirty="0"/>
              <a:t> selected from the list provided in the Federal Bureau of Investigation, Financial Crimes Report (2010–2011), United States )</a:t>
            </a:r>
            <a:r>
              <a:rPr lang="en-US" dirty="0"/>
              <a:t>:</a:t>
            </a:r>
          </a:p>
          <a:p>
            <a:pPr lvl="1"/>
            <a:endParaRPr lang="en-US" dirty="0"/>
          </a:p>
          <a:p>
            <a:pPr lvl="1"/>
            <a:endParaRPr lang="en-US" dirty="0"/>
          </a:p>
          <a:p>
            <a:endParaRPr lang="en-US" dirty="0"/>
          </a:p>
        </p:txBody>
      </p:sp>
      <p:graphicFrame>
        <p:nvGraphicFramePr>
          <p:cNvPr id="4" name="Diagram 3">
            <a:extLst>
              <a:ext uri="{FF2B5EF4-FFF2-40B4-BE49-F238E27FC236}">
                <a16:creationId xmlns:a16="http://schemas.microsoft.com/office/drawing/2014/main" id="{0058AC10-E199-4B1C-9FF3-97D73CF27832}"/>
              </a:ext>
            </a:extLst>
          </p:cNvPr>
          <p:cNvGraphicFramePr/>
          <p:nvPr>
            <p:extLst>
              <p:ext uri="{D42A27DB-BD31-4B8C-83A1-F6EECF244321}">
                <p14:modId xmlns:p14="http://schemas.microsoft.com/office/powerpoint/2010/main" val="4135482501"/>
              </p:ext>
            </p:extLst>
          </p:nvPr>
        </p:nvGraphicFramePr>
        <p:xfrm>
          <a:off x="204258" y="2854453"/>
          <a:ext cx="11573197" cy="2800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7DF5A7F8-D427-42C1-BFC0-365CC2C88E69}"/>
              </a:ext>
            </a:extLst>
          </p:cNvPr>
          <p:cNvSpPr/>
          <p:nvPr/>
        </p:nvSpPr>
        <p:spPr>
          <a:xfrm>
            <a:off x="204258" y="4052857"/>
            <a:ext cx="1300077" cy="1045168"/>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6" name="Rectangle: Rounded Corners 5">
            <a:extLst>
              <a:ext uri="{FF2B5EF4-FFF2-40B4-BE49-F238E27FC236}">
                <a16:creationId xmlns:a16="http://schemas.microsoft.com/office/drawing/2014/main" id="{E04E9F7C-7188-4426-85C4-21E31CDA18E4}"/>
              </a:ext>
            </a:extLst>
          </p:cNvPr>
          <p:cNvSpPr/>
          <p:nvPr/>
        </p:nvSpPr>
        <p:spPr>
          <a:xfrm>
            <a:off x="3294537" y="4057774"/>
            <a:ext cx="1300077" cy="1045168"/>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Rectangle: Rounded Corners 6">
            <a:extLst>
              <a:ext uri="{FF2B5EF4-FFF2-40B4-BE49-F238E27FC236}">
                <a16:creationId xmlns:a16="http://schemas.microsoft.com/office/drawing/2014/main" id="{E28B6D95-5064-4F68-8F5F-06F9466A7C5F}"/>
              </a:ext>
            </a:extLst>
          </p:cNvPr>
          <p:cNvSpPr/>
          <p:nvPr/>
        </p:nvSpPr>
        <p:spPr>
          <a:xfrm>
            <a:off x="5164632" y="4056850"/>
            <a:ext cx="1300077" cy="1045168"/>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8" name="Rectangle: Rounded Corners 7">
            <a:extLst>
              <a:ext uri="{FF2B5EF4-FFF2-40B4-BE49-F238E27FC236}">
                <a16:creationId xmlns:a16="http://schemas.microsoft.com/office/drawing/2014/main" id="{A5A8B4C3-4727-4AE9-BAF5-BE4D3502851F}"/>
              </a:ext>
            </a:extLst>
          </p:cNvPr>
          <p:cNvSpPr/>
          <p:nvPr/>
        </p:nvSpPr>
        <p:spPr>
          <a:xfrm>
            <a:off x="9665840" y="3209248"/>
            <a:ext cx="1300077" cy="79361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Rectangle: Rounded Corners 9">
            <a:extLst>
              <a:ext uri="{FF2B5EF4-FFF2-40B4-BE49-F238E27FC236}">
                <a16:creationId xmlns:a16="http://schemas.microsoft.com/office/drawing/2014/main" id="{7C3C1677-20B8-4D7C-9E47-195E5CD10A43}"/>
              </a:ext>
            </a:extLst>
          </p:cNvPr>
          <p:cNvSpPr/>
          <p:nvPr/>
        </p:nvSpPr>
        <p:spPr>
          <a:xfrm>
            <a:off x="2202218" y="5371733"/>
            <a:ext cx="8047855" cy="1346043"/>
          </a:xfrm>
          <a:prstGeom prst="roundRect">
            <a:avLst/>
          </a:prstGeom>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3200" dirty="0"/>
              <a:t>Fraud Analytics of these financial frauds to be discussed in upcoming lectures</a:t>
            </a:r>
            <a:endParaRPr lang="en-GB" sz="3200" dirty="0"/>
          </a:p>
        </p:txBody>
      </p:sp>
    </p:spTree>
    <p:extLst>
      <p:ext uri="{BB962C8B-B14F-4D97-AF65-F5344CB8AC3E}">
        <p14:creationId xmlns:p14="http://schemas.microsoft.com/office/powerpoint/2010/main" val="39390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34E846-8E9B-4296-9B59-56C9BF528F00}"/>
              </a:ext>
            </a:extLst>
          </p:cNvPr>
          <p:cNvPicPr>
            <a:picLocks noChangeAspect="1"/>
          </p:cNvPicPr>
          <p:nvPr/>
        </p:nvPicPr>
        <p:blipFill>
          <a:blip r:embed="rId3"/>
          <a:stretch>
            <a:fillRect/>
          </a:stretch>
        </p:blipFill>
        <p:spPr>
          <a:xfrm>
            <a:off x="0" y="1135551"/>
            <a:ext cx="8265459" cy="5510306"/>
          </a:xfrm>
          <a:prstGeom prst="rect">
            <a:avLst/>
          </a:prstGeom>
        </p:spPr>
      </p:pic>
      <p:sp>
        <p:nvSpPr>
          <p:cNvPr id="2" name="Text Placeholder 1">
            <a:extLst>
              <a:ext uri="{FF2B5EF4-FFF2-40B4-BE49-F238E27FC236}">
                <a16:creationId xmlns:a16="http://schemas.microsoft.com/office/drawing/2014/main" id="{52095033-4AB8-4FEE-92C9-9225C60CDDF7}"/>
              </a:ext>
            </a:extLst>
          </p:cNvPr>
          <p:cNvSpPr>
            <a:spLocks noGrp="1"/>
          </p:cNvSpPr>
          <p:nvPr>
            <p:ph type="body" sz="quarter" idx="10"/>
          </p:nvPr>
        </p:nvSpPr>
        <p:spPr/>
        <p:txBody>
          <a:bodyPr/>
          <a:lstStyle/>
          <a:p>
            <a:r>
              <a:rPr lang="en-HK" sz="4000" dirty="0"/>
              <a:t>Univariate Analysis : ‘Call duration’</a:t>
            </a:r>
          </a:p>
        </p:txBody>
      </p:sp>
      <p:sp>
        <p:nvSpPr>
          <p:cNvPr id="6" name="Rectangle: Rounded Corners 5">
            <a:extLst>
              <a:ext uri="{FF2B5EF4-FFF2-40B4-BE49-F238E27FC236}">
                <a16:creationId xmlns:a16="http://schemas.microsoft.com/office/drawing/2014/main" id="{0BB8C6A3-B6F9-48DA-9054-A72E49006220}"/>
              </a:ext>
            </a:extLst>
          </p:cNvPr>
          <p:cNvSpPr/>
          <p:nvPr/>
        </p:nvSpPr>
        <p:spPr>
          <a:xfrm>
            <a:off x="7643905" y="2579874"/>
            <a:ext cx="4111812" cy="2621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HK" sz="3200" dirty="0"/>
              <a:t>Any insights you get from this initial univariate analysis?</a:t>
            </a:r>
            <a:endParaRPr lang="en-GB" sz="3200" dirty="0"/>
          </a:p>
        </p:txBody>
      </p:sp>
      <p:sp>
        <p:nvSpPr>
          <p:cNvPr id="8" name="TextBox 7">
            <a:extLst>
              <a:ext uri="{FF2B5EF4-FFF2-40B4-BE49-F238E27FC236}">
                <a16:creationId xmlns:a16="http://schemas.microsoft.com/office/drawing/2014/main" id="{5B8217C4-113A-465D-A7AB-DB784E16A76D}"/>
              </a:ext>
            </a:extLst>
          </p:cNvPr>
          <p:cNvSpPr txBox="1"/>
          <p:nvPr/>
        </p:nvSpPr>
        <p:spPr>
          <a:xfrm>
            <a:off x="2761129" y="6532986"/>
            <a:ext cx="2646878" cy="369332"/>
          </a:xfrm>
          <a:prstGeom prst="rect">
            <a:avLst/>
          </a:prstGeom>
          <a:noFill/>
        </p:spPr>
        <p:txBody>
          <a:bodyPr wrap="none" rtlCol="0">
            <a:spAutoFit/>
          </a:bodyPr>
          <a:lstStyle/>
          <a:p>
            <a:r>
              <a:rPr lang="en-HK" dirty="0"/>
              <a:t>Call duration in seconds</a:t>
            </a:r>
          </a:p>
        </p:txBody>
      </p:sp>
      <p:sp>
        <p:nvSpPr>
          <p:cNvPr id="3" name="Arrow: Down 2">
            <a:extLst>
              <a:ext uri="{FF2B5EF4-FFF2-40B4-BE49-F238E27FC236}">
                <a16:creationId xmlns:a16="http://schemas.microsoft.com/office/drawing/2014/main" id="{5B2B53CC-7FB9-429A-94A7-65A8D56A8DA6}"/>
              </a:ext>
            </a:extLst>
          </p:cNvPr>
          <p:cNvSpPr/>
          <p:nvPr/>
        </p:nvSpPr>
        <p:spPr>
          <a:xfrm>
            <a:off x="2421081" y="3248890"/>
            <a:ext cx="505691" cy="450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9" name="Arrow: Down 8">
            <a:extLst>
              <a:ext uri="{FF2B5EF4-FFF2-40B4-BE49-F238E27FC236}">
                <a16:creationId xmlns:a16="http://schemas.microsoft.com/office/drawing/2014/main" id="{57BCB293-ABC8-4439-BFC3-3B1BC7ACA389}"/>
              </a:ext>
            </a:extLst>
          </p:cNvPr>
          <p:cNvSpPr/>
          <p:nvPr/>
        </p:nvSpPr>
        <p:spPr>
          <a:xfrm>
            <a:off x="869371" y="1918854"/>
            <a:ext cx="505691" cy="3671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22807534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9D8F5F-DDEF-4C45-9986-578CA14DFE15}"/>
              </a:ext>
            </a:extLst>
          </p:cNvPr>
          <p:cNvSpPr>
            <a:spLocks noGrp="1"/>
          </p:cNvSpPr>
          <p:nvPr>
            <p:ph type="body" sz="quarter" idx="10"/>
          </p:nvPr>
        </p:nvSpPr>
        <p:spPr/>
        <p:txBody>
          <a:bodyPr/>
          <a:lstStyle/>
          <a:p>
            <a:r>
              <a:rPr lang="en-HK" dirty="0"/>
              <a:t>References</a:t>
            </a:r>
            <a:endParaRPr lang="en-GB" dirty="0"/>
          </a:p>
        </p:txBody>
      </p:sp>
      <p:sp>
        <p:nvSpPr>
          <p:cNvPr id="3" name="Content Placeholder 2">
            <a:extLst>
              <a:ext uri="{FF2B5EF4-FFF2-40B4-BE49-F238E27FC236}">
                <a16:creationId xmlns:a16="http://schemas.microsoft.com/office/drawing/2014/main" id="{DFDBF571-911D-4307-A95C-C3DAA4F92934}"/>
              </a:ext>
            </a:extLst>
          </p:cNvPr>
          <p:cNvSpPr>
            <a:spLocks noGrp="1"/>
          </p:cNvSpPr>
          <p:nvPr>
            <p:ph idx="1"/>
          </p:nvPr>
        </p:nvSpPr>
        <p:spPr/>
        <p:txBody>
          <a:bodyPr/>
          <a:lstStyle/>
          <a:p>
            <a:r>
              <a:rPr lang="en-US" sz="18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Bart </a:t>
            </a:r>
            <a:r>
              <a:rPr lang="en-US" sz="1800" dirty="0" err="1">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Baesens</a:t>
            </a:r>
            <a:r>
              <a:rPr lang="en-US" sz="18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Veronique Van </a:t>
            </a:r>
            <a:r>
              <a:rPr lang="en-US" sz="1800" dirty="0" err="1">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Vlasselaer</a:t>
            </a:r>
            <a:r>
              <a:rPr lang="en-US" sz="18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a:t>
            </a:r>
            <a:r>
              <a:rPr lang="en-US" sz="1800" dirty="0" err="1">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Wouter</a:t>
            </a:r>
            <a:r>
              <a:rPr lang="en-US" sz="18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Verbeke (2015).  Fraud Analytics using Descriptive, Predictive, and Social Network Techniques, 1</a:t>
            </a:r>
            <a:r>
              <a:rPr lang="en-US" sz="1800" baseline="300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st</a:t>
            </a:r>
            <a:r>
              <a:rPr lang="en-US" sz="1800" dirty="0">
                <a:solidFill>
                  <a:srgbClr val="000000"/>
                </a:solidFill>
                <a:effectLst/>
                <a:latin typeface="Calibri" panose="020F0502020204030204" pitchFamily="34" charset="0"/>
                <a:ea typeface="PMingLiU" panose="02020500000000000000" pitchFamily="18" charset="-120"/>
                <a:cs typeface="Times New Roman" panose="02020603050405020304" pitchFamily="18" charset="0"/>
              </a:rPr>
              <a:t> ed, John Wiley &amp; Sons Inc. </a:t>
            </a:r>
          </a:p>
          <a:p>
            <a:r>
              <a:rPr lang="en-GB" sz="1800" dirty="0">
                <a:solidFill>
                  <a:srgbClr val="000000"/>
                </a:solidFill>
                <a:latin typeface="Calibri" panose="020F0502020204030204" pitchFamily="34" charset="0"/>
                <a:ea typeface="PMingLiU" panose="02020500000000000000" pitchFamily="18" charset="-120"/>
                <a:cs typeface="Times New Roman" panose="02020603050405020304" pitchFamily="18" charset="0"/>
              </a:rPr>
              <a:t>Leonard W. </a:t>
            </a:r>
            <a:r>
              <a:rPr lang="en-GB" sz="1800" dirty="0" err="1">
                <a:solidFill>
                  <a:srgbClr val="000000"/>
                </a:solidFill>
                <a:latin typeface="Calibri" panose="020F0502020204030204" pitchFamily="34" charset="0"/>
                <a:ea typeface="PMingLiU" panose="02020500000000000000" pitchFamily="18" charset="-120"/>
                <a:cs typeface="Times New Roman" panose="02020603050405020304" pitchFamily="18" charset="0"/>
              </a:rPr>
              <a:t>Vona</a:t>
            </a:r>
            <a:r>
              <a:rPr lang="en-GB" sz="1800" dirty="0">
                <a:solidFill>
                  <a:srgbClr val="000000"/>
                </a:solidFill>
                <a:latin typeface="Calibri" panose="020F0502020204030204" pitchFamily="34" charset="0"/>
                <a:ea typeface="PMingLiU" panose="02020500000000000000" pitchFamily="18" charset="-120"/>
                <a:cs typeface="Times New Roman" panose="02020603050405020304" pitchFamily="18" charset="0"/>
              </a:rPr>
              <a:t> (2017). Fraud Data Analytics Methodology: The Fraud Scenario Approach to Uncovering Fraud in Core Business Systems, </a:t>
            </a:r>
            <a:r>
              <a:rPr lang="en-HK" sz="1800" dirty="0">
                <a:solidFill>
                  <a:srgbClr val="000000"/>
                </a:solidFill>
                <a:latin typeface="Calibri" panose="020F0502020204030204" pitchFamily="34" charset="0"/>
                <a:ea typeface="PMingLiU" panose="02020500000000000000" pitchFamily="18" charset="-120"/>
                <a:cs typeface="Times New Roman" panose="02020603050405020304" pitchFamily="18" charset="0"/>
              </a:rPr>
              <a:t>John Wiley &amp; Sons, Inc. </a:t>
            </a:r>
            <a:br>
              <a:rPr lang="en-HK" sz="1800" dirty="0"/>
            </a:br>
            <a:endParaRPr lang="en-HK" sz="1800" dirty="0"/>
          </a:p>
          <a:p>
            <a:r>
              <a:rPr lang="en-GB" sz="1800" dirty="0" err="1">
                <a:latin typeface="Google Sans"/>
              </a:rPr>
              <a:t>Aindrila</a:t>
            </a:r>
            <a:r>
              <a:rPr lang="en-GB" sz="1800" dirty="0">
                <a:latin typeface="Google Sans"/>
              </a:rPr>
              <a:t> Ghosh, Mona </a:t>
            </a:r>
            <a:r>
              <a:rPr lang="en-GB" sz="1800" dirty="0" err="1">
                <a:latin typeface="Google Sans"/>
              </a:rPr>
              <a:t>Nashaat</a:t>
            </a:r>
            <a:r>
              <a:rPr lang="en-GB" sz="1800" dirty="0">
                <a:latin typeface="Google Sans"/>
              </a:rPr>
              <a:t>, James Miller, Shaikh </a:t>
            </a:r>
            <a:r>
              <a:rPr lang="en-GB" sz="1800" dirty="0" err="1">
                <a:latin typeface="Google Sans"/>
              </a:rPr>
              <a:t>Quader</a:t>
            </a:r>
            <a:r>
              <a:rPr lang="en-GB" sz="1800" dirty="0">
                <a:latin typeface="Google Sans"/>
              </a:rPr>
              <a:t>, Chad Marston (2018). A comprehensive review of tools for exploratory analysis of tabular industrial datasets. </a:t>
            </a:r>
            <a:r>
              <a:rPr lang="pt-BR" sz="1800" dirty="0">
                <a:latin typeface="Google Sans"/>
              </a:rPr>
              <a:t>Visual Informatics 2 (2018) 235–253.</a:t>
            </a:r>
            <a:endParaRPr lang="en-GB" sz="1800" dirty="0">
              <a:latin typeface="Google Sans"/>
            </a:endParaRPr>
          </a:p>
          <a:p>
            <a:r>
              <a:rPr lang="en-HK" sz="1800" dirty="0" err="1">
                <a:latin typeface="Google Sans"/>
              </a:rPr>
              <a:t>Lunardon</a:t>
            </a:r>
            <a:r>
              <a:rPr lang="en-HK" sz="1800" dirty="0">
                <a:latin typeface="Google Sans"/>
              </a:rPr>
              <a:t>, N., </a:t>
            </a:r>
            <a:r>
              <a:rPr lang="en-HK" sz="1800" dirty="0" err="1">
                <a:latin typeface="Google Sans"/>
              </a:rPr>
              <a:t>Menardi</a:t>
            </a:r>
            <a:r>
              <a:rPr lang="en-HK" sz="1800" dirty="0">
                <a:latin typeface="Google Sans"/>
              </a:rPr>
              <a:t>, G., &amp; </a:t>
            </a:r>
            <a:r>
              <a:rPr lang="en-HK" sz="1800" dirty="0" err="1">
                <a:latin typeface="Google Sans"/>
              </a:rPr>
              <a:t>Torelli</a:t>
            </a:r>
            <a:r>
              <a:rPr lang="en-HK" sz="1800" dirty="0">
                <a:latin typeface="Google Sans"/>
              </a:rPr>
              <a:t>, N. (2014). ROSE: a Package for Binary Imbalanced Learning. R J., 6, 79.</a:t>
            </a:r>
          </a:p>
          <a:p>
            <a:r>
              <a:rPr lang="en-GB" sz="1800" dirty="0">
                <a:latin typeface="Google Sans"/>
              </a:rPr>
              <a:t>G. </a:t>
            </a:r>
            <a:r>
              <a:rPr lang="en-GB" sz="1800" dirty="0" err="1">
                <a:latin typeface="Google Sans"/>
              </a:rPr>
              <a:t>Menardi</a:t>
            </a:r>
            <a:r>
              <a:rPr lang="en-GB" sz="1800" dirty="0">
                <a:latin typeface="Google Sans"/>
              </a:rPr>
              <a:t> and N. </a:t>
            </a:r>
            <a:r>
              <a:rPr lang="en-GB" sz="1800" dirty="0" err="1">
                <a:latin typeface="Google Sans"/>
              </a:rPr>
              <a:t>Torelli</a:t>
            </a:r>
            <a:r>
              <a:rPr lang="en-GB" sz="1800" dirty="0">
                <a:latin typeface="Google Sans"/>
              </a:rPr>
              <a:t>. (2014). Training and assessing classification rules with imbalanced data. Data Mining and Knowledge Discovery, 28(1):92–122. </a:t>
            </a:r>
          </a:p>
          <a:p>
            <a:r>
              <a:rPr lang="en-GB" sz="1800" dirty="0" err="1">
                <a:latin typeface="Google Sans"/>
              </a:rPr>
              <a:t>StatQuest</a:t>
            </a:r>
            <a:r>
              <a:rPr lang="en-GB" sz="1800" dirty="0">
                <a:latin typeface="Google Sans"/>
              </a:rPr>
              <a:t>: Principal Component Analysis (PCA), Step-by-Step (2018). </a:t>
            </a:r>
            <a:r>
              <a:rPr lang="en-GB" sz="1800" dirty="0">
                <a:latin typeface="Google Sans"/>
                <a:hlinkClick r:id="rId3"/>
              </a:rPr>
              <a:t>https://www.youtube.com/watch?app=desktop&amp;v=FgakZw6K1QQ</a:t>
            </a:r>
            <a:endParaRPr lang="en-GB" sz="1800" dirty="0">
              <a:latin typeface="Google Sans"/>
            </a:endParaRPr>
          </a:p>
          <a:p>
            <a:endParaRPr lang="en-GB" sz="1800" dirty="0">
              <a:latin typeface="Google Sans"/>
            </a:endParaRPr>
          </a:p>
          <a:p>
            <a:endParaRPr lang="en-GB" sz="1800" dirty="0">
              <a:latin typeface="Google Sans"/>
            </a:endParaRPr>
          </a:p>
        </p:txBody>
      </p:sp>
    </p:spTree>
    <p:extLst>
      <p:ext uri="{BB962C8B-B14F-4D97-AF65-F5344CB8AC3E}">
        <p14:creationId xmlns:p14="http://schemas.microsoft.com/office/powerpoint/2010/main" val="715359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5FDF7A-35E0-479D-BDFD-C61344242C66}"/>
              </a:ext>
            </a:extLst>
          </p:cNvPr>
          <p:cNvSpPr/>
          <p:nvPr/>
        </p:nvSpPr>
        <p:spPr>
          <a:xfrm>
            <a:off x="3982554" y="4754094"/>
            <a:ext cx="379597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QUESTIONS?</a:t>
            </a:r>
          </a:p>
        </p:txBody>
      </p:sp>
    </p:spTree>
    <p:extLst>
      <p:ext uri="{BB962C8B-B14F-4D97-AF65-F5344CB8AC3E}">
        <p14:creationId xmlns:p14="http://schemas.microsoft.com/office/powerpoint/2010/main" val="1541932523"/>
      </p:ext>
    </p:extLst>
  </p:cSld>
  <p:clrMapOvr>
    <a:masterClrMapping/>
  </p:clrMapOvr>
</p:sld>
</file>

<file path=ppt/theme/theme1.xml><?xml version="1.0" encoding="utf-8"?>
<a:theme xmlns:a="http://schemas.openxmlformats.org/drawingml/2006/main" name="Cover and End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97A1A372703A4F89793B313EAAF69A" ma:contentTypeVersion="11" ma:contentTypeDescription="Create a new document." ma:contentTypeScope="" ma:versionID="a0545de3bcad3a2730a7ded6d47c3b99">
  <xsd:schema xmlns:xsd="http://www.w3.org/2001/XMLSchema" xmlns:xs="http://www.w3.org/2001/XMLSchema" xmlns:p="http://schemas.microsoft.com/office/2006/metadata/properties" xmlns:ns3="17bad850-4201-44b1-9840-2ea18726ab19" targetNamespace="http://schemas.microsoft.com/office/2006/metadata/properties" ma:root="true" ma:fieldsID="e01fe37f6f326d8c84dee4e8a93fab72" ns3:_="">
    <xsd:import namespace="17bad850-4201-44b1-9840-2ea18726ab19"/>
    <xsd:element name="properties">
      <xsd:complexType>
        <xsd:sequence>
          <xsd:element name="documentManagement">
            <xsd:complexType>
              <xsd:all>
                <xsd:element ref="ns3:MediaServiceMetadata" minOccurs="0"/>
                <xsd:element ref="ns3:MediaServiceFastMetadata" minOccurs="0"/>
                <xsd:element ref="ns3:_activity" minOccurs="0"/>
                <xsd:element ref="ns3:MediaServiceDateTaken" minOccurs="0"/>
                <xsd:element ref="ns3:MediaServiceObjectDetectorVersions" minOccurs="0"/>
                <xsd:element ref="ns3:MediaServiceAutoTags" minOccurs="0"/>
                <xsd:element ref="ns3:MediaLengthInSecond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bad850-4201-44b1-9840-2ea18726ab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7bad850-4201-44b1-9840-2ea18726ab19" xsi:nil="true"/>
  </documentManagement>
</p:properties>
</file>

<file path=customXml/itemProps1.xml><?xml version="1.0" encoding="utf-8"?>
<ds:datastoreItem xmlns:ds="http://schemas.openxmlformats.org/officeDocument/2006/customXml" ds:itemID="{2618E62A-8BC3-4A70-98A1-D8BD81931E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bad850-4201-44b1-9840-2ea18726ab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75D823-E044-4885-97EE-E3C91D7C3CB0}">
  <ds:schemaRefs>
    <ds:schemaRef ds:uri="http://schemas.microsoft.com/sharepoint/v3/contenttype/forms"/>
  </ds:schemaRefs>
</ds:datastoreItem>
</file>

<file path=customXml/itemProps3.xml><?xml version="1.0" encoding="utf-8"?>
<ds:datastoreItem xmlns:ds="http://schemas.openxmlformats.org/officeDocument/2006/customXml" ds:itemID="{A9AFEBE7-E2A8-4EA9-9679-63680BB7AF2B}">
  <ds:schemaRefs>
    <ds:schemaRef ds:uri="http://purl.org/dc/elements/1.1/"/>
    <ds:schemaRef ds:uri="http://purl.org/dc/terms/"/>
    <ds:schemaRef ds:uri="http://www.w3.org/XML/1998/namespace"/>
    <ds:schemaRef ds:uri="17bad850-4201-44b1-9840-2ea18726ab19"/>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4711</TotalTime>
  <Words>5563</Words>
  <Application>Microsoft Office PowerPoint</Application>
  <PresentationFormat>Widescreen</PresentationFormat>
  <Paragraphs>737</Paragraphs>
  <Slides>92</Slides>
  <Notes>23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92</vt:i4>
      </vt:variant>
    </vt:vector>
  </HeadingPairs>
  <TitlesOfParts>
    <vt:vector size="105" baseType="lpstr">
      <vt:lpstr>-apple-system</vt:lpstr>
      <vt:lpstr>Arial Unicode MS</vt:lpstr>
      <vt:lpstr>Google Sans</vt:lpstr>
      <vt:lpstr>맑은 고딕</vt:lpstr>
      <vt:lpstr>PhotinaMTStd</vt:lpstr>
      <vt:lpstr>PMingLiU</vt:lpstr>
      <vt:lpstr>Arial</vt:lpstr>
      <vt:lpstr>Calibri</vt:lpstr>
      <vt:lpstr>Calibri Light</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Vivien Pui Shan Chan</cp:lastModifiedBy>
  <cp:revision>1266</cp:revision>
  <dcterms:created xsi:type="dcterms:W3CDTF">2020-01-20T05:08:25Z</dcterms:created>
  <dcterms:modified xsi:type="dcterms:W3CDTF">2023-09-15T07:48:45Z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0x0101005F97A1A372703A4F89793B313EAAF69A</vt:lpwstr>
  </property>
</Properties>
</file>